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78" r:id="rId25"/>
    <p:sldId id="280" r:id="rId26"/>
    <p:sldId id="282" r:id="rId27"/>
    <p:sldId id="283" r:id="rId28"/>
    <p:sldId id="284" r:id="rId29"/>
    <p:sldId id="289" r:id="rId30"/>
    <p:sldId id="290" r:id="rId31"/>
    <p:sldId id="285" r:id="rId32"/>
    <p:sldId id="286" r:id="rId33"/>
    <p:sldId id="287" r:id="rId34"/>
    <p:sldId id="288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A9CC-A20C-4239-AAB0-5BCE9B1A6638}" type="datetimeFigureOut">
              <a:rPr lang="en-CA" smtClean="0"/>
              <a:t>2020-11-26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A9D0-D580-4727-83A6-76D87CF96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768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A9CC-A20C-4239-AAB0-5BCE9B1A6638}" type="datetimeFigureOut">
              <a:rPr lang="en-CA" smtClean="0"/>
              <a:t>2020-11-26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A9D0-D580-4727-83A6-76D87CF96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664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A9CC-A20C-4239-AAB0-5BCE9B1A6638}" type="datetimeFigureOut">
              <a:rPr lang="en-CA" smtClean="0"/>
              <a:t>2020-11-26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A9D0-D580-4727-83A6-76D87CF96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415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A9CC-A20C-4239-AAB0-5BCE9B1A6638}" type="datetimeFigureOut">
              <a:rPr lang="en-CA" smtClean="0"/>
              <a:t>2020-11-26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A9D0-D580-4727-83A6-76D87CF96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158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A9CC-A20C-4239-AAB0-5BCE9B1A6638}" type="datetimeFigureOut">
              <a:rPr lang="en-CA" smtClean="0"/>
              <a:t>2020-11-26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A9D0-D580-4727-83A6-76D87CF96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70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A9CC-A20C-4239-AAB0-5BCE9B1A6638}" type="datetimeFigureOut">
              <a:rPr lang="en-CA" smtClean="0"/>
              <a:t>2020-11-26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A9D0-D580-4727-83A6-76D87CF96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346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A9CC-A20C-4239-AAB0-5BCE9B1A6638}" type="datetimeFigureOut">
              <a:rPr lang="en-CA" smtClean="0"/>
              <a:t>2020-11-26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A9D0-D580-4727-83A6-76D87CF96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971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A9CC-A20C-4239-AAB0-5BCE9B1A6638}" type="datetimeFigureOut">
              <a:rPr lang="en-CA" smtClean="0"/>
              <a:t>2020-11-26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A9D0-D580-4727-83A6-76D87CF96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46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A9CC-A20C-4239-AAB0-5BCE9B1A6638}" type="datetimeFigureOut">
              <a:rPr lang="en-CA" smtClean="0"/>
              <a:t>2020-11-26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A9D0-D580-4727-83A6-76D87CF96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124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A9CC-A20C-4239-AAB0-5BCE9B1A6638}" type="datetimeFigureOut">
              <a:rPr lang="en-CA" smtClean="0"/>
              <a:t>2020-11-26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A9D0-D580-4727-83A6-76D87CF96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04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A9CC-A20C-4239-AAB0-5BCE9B1A6638}" type="datetimeFigureOut">
              <a:rPr lang="en-CA" smtClean="0"/>
              <a:t>2020-11-26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A9D0-D580-4727-83A6-76D87CF96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632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0A9CC-A20C-4239-AAB0-5BCE9B1A6638}" type="datetimeFigureOut">
              <a:rPr lang="en-CA" smtClean="0"/>
              <a:t>2020-11-26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FA9D0-D580-4727-83A6-76D87CF96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528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Earth’s Crust topics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57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8) What two things does it take to fuse a rock into metamorphic rock? Where does this happen?</a:t>
            </a:r>
            <a:endParaRPr lang="en-CA" dirty="0"/>
          </a:p>
        </p:txBody>
      </p:sp>
      <p:sp>
        <p:nvSpPr>
          <p:cNvPr id="36" name="TextBox 35"/>
          <p:cNvSpPr txBox="1"/>
          <p:nvPr/>
        </p:nvSpPr>
        <p:spPr>
          <a:xfrm>
            <a:off x="899592" y="2060848"/>
            <a:ext cx="74168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Heat and pressure</a:t>
            </a:r>
          </a:p>
          <a:p>
            <a:r>
              <a:rPr lang="en-US" sz="5000" dirty="0" smtClean="0"/>
              <a:t>Underground near the mantle</a:t>
            </a: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67237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9) Draw a diagram with arrows showing how you could get from metamorphic rock to sedimentary rock. Label the arrow with what process is taking place?</a:t>
            </a:r>
            <a:endParaRPr lang="en-CA" dirty="0"/>
          </a:p>
        </p:txBody>
      </p:sp>
      <p:grpSp>
        <p:nvGrpSpPr>
          <p:cNvPr id="105" name="SMARTInkShape-Group2"/>
          <p:cNvGrpSpPr/>
          <p:nvPr/>
        </p:nvGrpSpPr>
        <p:grpSpPr>
          <a:xfrm>
            <a:off x="877666" y="3327014"/>
            <a:ext cx="2656362" cy="762784"/>
            <a:chOff x="877666" y="3327014"/>
            <a:chExt cx="2656362" cy="762784"/>
          </a:xfrm>
        </p:grpSpPr>
        <p:sp>
          <p:nvSpPr>
            <p:cNvPr id="97" name="SMARTInkShape-2"/>
            <p:cNvSpPr/>
            <p:nvPr/>
          </p:nvSpPr>
          <p:spPr>
            <a:xfrm>
              <a:off x="877666" y="3327014"/>
              <a:ext cx="1373760" cy="762784"/>
            </a:xfrm>
            <a:custGeom>
              <a:avLst/>
              <a:gdLst/>
              <a:ahLst/>
              <a:cxnLst/>
              <a:rect l="0" t="0" r="0" b="0"/>
              <a:pathLst>
                <a:path w="1373760" h="762784">
                  <a:moveTo>
                    <a:pt x="381420" y="682416"/>
                  </a:moveTo>
                  <a:lnTo>
                    <a:pt x="337299" y="682416"/>
                  </a:lnTo>
                  <a:lnTo>
                    <a:pt x="301209" y="682416"/>
                  </a:lnTo>
                  <a:lnTo>
                    <a:pt x="262735" y="682416"/>
                  </a:lnTo>
                  <a:lnTo>
                    <a:pt x="219915" y="679770"/>
                  </a:lnTo>
                  <a:lnTo>
                    <a:pt x="178455" y="670056"/>
                  </a:lnTo>
                  <a:lnTo>
                    <a:pt x="141035" y="654610"/>
                  </a:lnTo>
                  <a:lnTo>
                    <a:pt x="104812" y="637466"/>
                  </a:lnTo>
                  <a:lnTo>
                    <a:pt x="61757" y="613895"/>
                  </a:lnTo>
                  <a:lnTo>
                    <a:pt x="31718" y="576865"/>
                  </a:lnTo>
                  <a:lnTo>
                    <a:pt x="13773" y="546962"/>
                  </a:lnTo>
                  <a:lnTo>
                    <a:pt x="2723" y="507564"/>
                  </a:lnTo>
                  <a:lnTo>
                    <a:pt x="0" y="464472"/>
                  </a:lnTo>
                  <a:lnTo>
                    <a:pt x="6028" y="420284"/>
                  </a:lnTo>
                  <a:lnTo>
                    <a:pt x="20933" y="375772"/>
                  </a:lnTo>
                  <a:lnTo>
                    <a:pt x="35665" y="346039"/>
                  </a:lnTo>
                  <a:lnTo>
                    <a:pt x="57425" y="313641"/>
                  </a:lnTo>
                  <a:lnTo>
                    <a:pt x="83633" y="280391"/>
                  </a:lnTo>
                  <a:lnTo>
                    <a:pt x="111818" y="249076"/>
                  </a:lnTo>
                  <a:lnTo>
                    <a:pt x="143527" y="221268"/>
                  </a:lnTo>
                  <a:lnTo>
                    <a:pt x="178455" y="194688"/>
                  </a:lnTo>
                  <a:lnTo>
                    <a:pt x="217130" y="166338"/>
                  </a:lnTo>
                  <a:lnTo>
                    <a:pt x="260116" y="139847"/>
                  </a:lnTo>
                  <a:lnTo>
                    <a:pt x="282691" y="127227"/>
                  </a:lnTo>
                  <a:lnTo>
                    <a:pt x="306671" y="115837"/>
                  </a:lnTo>
                  <a:lnTo>
                    <a:pt x="331587" y="105266"/>
                  </a:lnTo>
                  <a:lnTo>
                    <a:pt x="357128" y="95243"/>
                  </a:lnTo>
                  <a:lnTo>
                    <a:pt x="384077" y="85585"/>
                  </a:lnTo>
                  <a:lnTo>
                    <a:pt x="411965" y="76169"/>
                  </a:lnTo>
                  <a:lnTo>
                    <a:pt x="440478" y="66915"/>
                  </a:lnTo>
                  <a:lnTo>
                    <a:pt x="469410" y="57769"/>
                  </a:lnTo>
                  <a:lnTo>
                    <a:pt x="498619" y="48695"/>
                  </a:lnTo>
                  <a:lnTo>
                    <a:pt x="528014" y="39670"/>
                  </a:lnTo>
                  <a:lnTo>
                    <a:pt x="557532" y="32661"/>
                  </a:lnTo>
                  <a:lnTo>
                    <a:pt x="587133" y="26996"/>
                  </a:lnTo>
                  <a:lnTo>
                    <a:pt x="616788" y="22227"/>
                  </a:lnTo>
                  <a:lnTo>
                    <a:pt x="647473" y="18055"/>
                  </a:lnTo>
                  <a:lnTo>
                    <a:pt x="678843" y="14282"/>
                  </a:lnTo>
                  <a:lnTo>
                    <a:pt x="710671" y="10775"/>
                  </a:lnTo>
                  <a:lnTo>
                    <a:pt x="741811" y="7444"/>
                  </a:lnTo>
                  <a:lnTo>
                    <a:pt x="772493" y="4232"/>
                  </a:lnTo>
                  <a:lnTo>
                    <a:pt x="802870" y="1098"/>
                  </a:lnTo>
                  <a:lnTo>
                    <a:pt x="833043" y="0"/>
                  </a:lnTo>
                  <a:lnTo>
                    <a:pt x="863080" y="261"/>
                  </a:lnTo>
                  <a:lnTo>
                    <a:pt x="893027" y="1427"/>
                  </a:lnTo>
                  <a:lnTo>
                    <a:pt x="922913" y="3197"/>
                  </a:lnTo>
                  <a:lnTo>
                    <a:pt x="952759" y="5369"/>
                  </a:lnTo>
                  <a:lnTo>
                    <a:pt x="982578" y="7809"/>
                  </a:lnTo>
                  <a:lnTo>
                    <a:pt x="1011388" y="10428"/>
                  </a:lnTo>
                  <a:lnTo>
                    <a:pt x="1039523" y="13166"/>
                  </a:lnTo>
                  <a:lnTo>
                    <a:pt x="1067210" y="15983"/>
                  </a:lnTo>
                  <a:lnTo>
                    <a:pt x="1094598" y="20839"/>
                  </a:lnTo>
                  <a:lnTo>
                    <a:pt x="1121786" y="27052"/>
                  </a:lnTo>
                  <a:lnTo>
                    <a:pt x="1148841" y="34170"/>
                  </a:lnTo>
                  <a:lnTo>
                    <a:pt x="1173823" y="41893"/>
                  </a:lnTo>
                  <a:lnTo>
                    <a:pt x="1197423" y="50018"/>
                  </a:lnTo>
                  <a:lnTo>
                    <a:pt x="1240182" y="67975"/>
                  </a:lnTo>
                  <a:lnTo>
                    <a:pt x="1275722" y="89185"/>
                  </a:lnTo>
                  <a:lnTo>
                    <a:pt x="1318881" y="128179"/>
                  </a:lnTo>
                  <a:lnTo>
                    <a:pt x="1352064" y="171152"/>
                  </a:lnTo>
                  <a:lnTo>
                    <a:pt x="1366127" y="203172"/>
                  </a:lnTo>
                  <a:lnTo>
                    <a:pt x="1373700" y="237246"/>
                  </a:lnTo>
                  <a:lnTo>
                    <a:pt x="1373759" y="272235"/>
                  </a:lnTo>
                  <a:lnTo>
                    <a:pt x="1365186" y="307628"/>
                  </a:lnTo>
                  <a:lnTo>
                    <a:pt x="1351454" y="343203"/>
                  </a:lnTo>
                  <a:lnTo>
                    <a:pt x="1335429" y="378857"/>
                  </a:lnTo>
                  <a:lnTo>
                    <a:pt x="1313093" y="414548"/>
                  </a:lnTo>
                  <a:lnTo>
                    <a:pt x="1286630" y="448270"/>
                  </a:lnTo>
                  <a:lnTo>
                    <a:pt x="1258332" y="476486"/>
                  </a:lnTo>
                  <a:lnTo>
                    <a:pt x="1223927" y="504902"/>
                  </a:lnTo>
                  <a:lnTo>
                    <a:pt x="1185485" y="533075"/>
                  </a:lnTo>
                  <a:lnTo>
                    <a:pt x="1145248" y="558826"/>
                  </a:lnTo>
                  <a:lnTo>
                    <a:pt x="1101569" y="580854"/>
                  </a:lnTo>
                  <a:lnTo>
                    <a:pt x="1078808" y="590895"/>
                  </a:lnTo>
                  <a:lnTo>
                    <a:pt x="1055697" y="600566"/>
                  </a:lnTo>
                  <a:lnTo>
                    <a:pt x="1032352" y="609990"/>
                  </a:lnTo>
                  <a:lnTo>
                    <a:pt x="1008851" y="619249"/>
                  </a:lnTo>
                  <a:lnTo>
                    <a:pt x="985247" y="627406"/>
                  </a:lnTo>
                  <a:lnTo>
                    <a:pt x="961573" y="634829"/>
                  </a:lnTo>
                  <a:lnTo>
                    <a:pt x="937852" y="641761"/>
                  </a:lnTo>
                  <a:lnTo>
                    <a:pt x="913109" y="649360"/>
                  </a:lnTo>
                  <a:lnTo>
                    <a:pt x="887684" y="657402"/>
                  </a:lnTo>
                  <a:lnTo>
                    <a:pt x="861805" y="665740"/>
                  </a:lnTo>
                  <a:lnTo>
                    <a:pt x="836614" y="673283"/>
                  </a:lnTo>
                  <a:lnTo>
                    <a:pt x="811883" y="680296"/>
                  </a:lnTo>
                  <a:lnTo>
                    <a:pt x="787458" y="686956"/>
                  </a:lnTo>
                  <a:lnTo>
                    <a:pt x="762245" y="693379"/>
                  </a:lnTo>
                  <a:lnTo>
                    <a:pt x="736506" y="699647"/>
                  </a:lnTo>
                  <a:lnTo>
                    <a:pt x="710418" y="705809"/>
                  </a:lnTo>
                  <a:lnTo>
                    <a:pt x="685088" y="711902"/>
                  </a:lnTo>
                  <a:lnTo>
                    <a:pt x="660264" y="717948"/>
                  </a:lnTo>
                  <a:lnTo>
                    <a:pt x="635777" y="723964"/>
                  </a:lnTo>
                  <a:lnTo>
                    <a:pt x="612507" y="729958"/>
                  </a:lnTo>
                  <a:lnTo>
                    <a:pt x="568130" y="741910"/>
                  </a:lnTo>
                  <a:lnTo>
                    <a:pt x="525257" y="748545"/>
                  </a:lnTo>
                  <a:lnTo>
                    <a:pt x="485035" y="752486"/>
                  </a:lnTo>
                  <a:lnTo>
                    <a:pt x="450622" y="757545"/>
                  </a:lnTo>
                  <a:lnTo>
                    <a:pt x="412838" y="761231"/>
                  </a:lnTo>
                  <a:lnTo>
                    <a:pt x="390350" y="7627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SMARTInkShape-3"/>
            <p:cNvSpPr/>
            <p:nvPr/>
          </p:nvSpPr>
          <p:spPr>
            <a:xfrm>
              <a:off x="1117452" y="3672545"/>
              <a:ext cx="213073" cy="220800"/>
            </a:xfrm>
            <a:custGeom>
              <a:avLst/>
              <a:gdLst/>
              <a:ahLst/>
              <a:cxnLst/>
              <a:rect l="0" t="0" r="0" b="0"/>
              <a:pathLst>
                <a:path w="213073" h="220800">
                  <a:moveTo>
                    <a:pt x="7689" y="220799"/>
                  </a:moveTo>
                  <a:lnTo>
                    <a:pt x="6697" y="194726"/>
                  </a:lnTo>
                  <a:lnTo>
                    <a:pt x="0" y="157209"/>
                  </a:lnTo>
                  <a:lnTo>
                    <a:pt x="6133" y="116222"/>
                  </a:lnTo>
                  <a:lnTo>
                    <a:pt x="16899" y="78433"/>
                  </a:lnTo>
                  <a:lnTo>
                    <a:pt x="37675" y="34335"/>
                  </a:lnTo>
                  <a:lnTo>
                    <a:pt x="49536" y="14627"/>
                  </a:lnTo>
                  <a:lnTo>
                    <a:pt x="64185" y="3055"/>
                  </a:lnTo>
                  <a:lnTo>
                    <a:pt x="71824" y="0"/>
                  </a:lnTo>
                  <a:lnTo>
                    <a:pt x="75250" y="178"/>
                  </a:lnTo>
                  <a:lnTo>
                    <a:pt x="81703" y="3021"/>
                  </a:lnTo>
                  <a:lnTo>
                    <a:pt x="95655" y="14940"/>
                  </a:lnTo>
                  <a:lnTo>
                    <a:pt x="101355" y="28103"/>
                  </a:lnTo>
                  <a:lnTo>
                    <a:pt x="111452" y="70481"/>
                  </a:lnTo>
                  <a:lnTo>
                    <a:pt x="114175" y="109232"/>
                  </a:lnTo>
                  <a:lnTo>
                    <a:pt x="114713" y="131843"/>
                  </a:lnTo>
                  <a:lnTo>
                    <a:pt x="117432" y="139260"/>
                  </a:lnTo>
                  <a:lnTo>
                    <a:pt x="119546" y="142627"/>
                  </a:lnTo>
                  <a:lnTo>
                    <a:pt x="120956" y="143879"/>
                  </a:lnTo>
                  <a:lnTo>
                    <a:pt x="121895" y="143722"/>
                  </a:lnTo>
                  <a:lnTo>
                    <a:pt x="122522" y="142625"/>
                  </a:lnTo>
                  <a:lnTo>
                    <a:pt x="123610" y="128361"/>
                  </a:lnTo>
                  <a:lnTo>
                    <a:pt x="126372" y="110066"/>
                  </a:lnTo>
                  <a:lnTo>
                    <a:pt x="139992" y="69515"/>
                  </a:lnTo>
                  <a:lnTo>
                    <a:pt x="161274" y="41453"/>
                  </a:lnTo>
                  <a:lnTo>
                    <a:pt x="170537" y="36910"/>
                  </a:lnTo>
                  <a:lnTo>
                    <a:pt x="175786" y="35698"/>
                  </a:lnTo>
                  <a:lnTo>
                    <a:pt x="180277" y="36875"/>
                  </a:lnTo>
                  <a:lnTo>
                    <a:pt x="187913" y="43474"/>
                  </a:lnTo>
                  <a:lnTo>
                    <a:pt x="207000" y="87749"/>
                  </a:lnTo>
                  <a:lnTo>
                    <a:pt x="211872" y="129878"/>
                  </a:lnTo>
                  <a:lnTo>
                    <a:pt x="212835" y="171126"/>
                  </a:lnTo>
                  <a:lnTo>
                    <a:pt x="213072" y="2029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SMARTInkShape-4"/>
            <p:cNvSpPr/>
            <p:nvPr/>
          </p:nvSpPr>
          <p:spPr>
            <a:xfrm>
              <a:off x="1443059" y="3621662"/>
              <a:ext cx="146427" cy="284580"/>
            </a:xfrm>
            <a:custGeom>
              <a:avLst/>
              <a:gdLst/>
              <a:ahLst/>
              <a:cxnLst/>
              <a:rect l="0" t="0" r="0" b="0"/>
              <a:pathLst>
                <a:path w="146427" h="284580">
                  <a:moveTo>
                    <a:pt x="39269" y="146666"/>
                  </a:moveTo>
                  <a:lnTo>
                    <a:pt x="57361" y="125929"/>
                  </a:lnTo>
                  <a:lnTo>
                    <a:pt x="82076" y="85767"/>
                  </a:lnTo>
                  <a:lnTo>
                    <a:pt x="101615" y="45935"/>
                  </a:lnTo>
                  <a:lnTo>
                    <a:pt x="109509" y="17719"/>
                  </a:lnTo>
                  <a:lnTo>
                    <a:pt x="110175" y="10643"/>
                  </a:lnTo>
                  <a:lnTo>
                    <a:pt x="107824" y="4190"/>
                  </a:lnTo>
                  <a:lnTo>
                    <a:pt x="105809" y="1081"/>
                  </a:lnTo>
                  <a:lnTo>
                    <a:pt x="103473" y="0"/>
                  </a:lnTo>
                  <a:lnTo>
                    <a:pt x="100923" y="271"/>
                  </a:lnTo>
                  <a:lnTo>
                    <a:pt x="84961" y="7836"/>
                  </a:lnTo>
                  <a:lnTo>
                    <a:pt x="46265" y="49579"/>
                  </a:lnTo>
                  <a:lnTo>
                    <a:pt x="20219" y="91512"/>
                  </a:lnTo>
                  <a:lnTo>
                    <a:pt x="7938" y="127237"/>
                  </a:lnTo>
                  <a:lnTo>
                    <a:pt x="0" y="168801"/>
                  </a:lnTo>
                  <a:lnTo>
                    <a:pt x="3050" y="211543"/>
                  </a:lnTo>
                  <a:lnTo>
                    <a:pt x="11229" y="248792"/>
                  </a:lnTo>
                  <a:lnTo>
                    <a:pt x="20523" y="269446"/>
                  </a:lnTo>
                  <a:lnTo>
                    <a:pt x="31268" y="280610"/>
                  </a:lnTo>
                  <a:lnTo>
                    <a:pt x="36912" y="283587"/>
                  </a:lnTo>
                  <a:lnTo>
                    <a:pt x="42659" y="284579"/>
                  </a:lnTo>
                  <a:lnTo>
                    <a:pt x="54335" y="283036"/>
                  </a:lnTo>
                  <a:lnTo>
                    <a:pt x="72066" y="271849"/>
                  </a:lnTo>
                  <a:lnTo>
                    <a:pt x="101971" y="236033"/>
                  </a:lnTo>
                  <a:lnTo>
                    <a:pt x="120796" y="202360"/>
                  </a:lnTo>
                  <a:lnTo>
                    <a:pt x="136549" y="160717"/>
                  </a:lnTo>
                  <a:lnTo>
                    <a:pt x="146426" y="1377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SMARTInkShape-5"/>
            <p:cNvSpPr/>
            <p:nvPr/>
          </p:nvSpPr>
          <p:spPr>
            <a:xfrm>
              <a:off x="1651992" y="3562945"/>
              <a:ext cx="8931" cy="294681"/>
            </a:xfrm>
            <a:custGeom>
              <a:avLst/>
              <a:gdLst/>
              <a:ahLst/>
              <a:cxnLst/>
              <a:rect l="0" t="0" r="0" b="0"/>
              <a:pathLst>
                <a:path w="8931" h="294681">
                  <a:moveTo>
                    <a:pt x="0" y="0"/>
                  </a:moveTo>
                  <a:lnTo>
                    <a:pt x="0" y="42901"/>
                  </a:lnTo>
                  <a:lnTo>
                    <a:pt x="4741" y="80401"/>
                  </a:lnTo>
                  <a:lnTo>
                    <a:pt x="7689" y="122931"/>
                  </a:lnTo>
                  <a:lnTo>
                    <a:pt x="8562" y="166952"/>
                  </a:lnTo>
                  <a:lnTo>
                    <a:pt x="8821" y="206674"/>
                  </a:lnTo>
                  <a:lnTo>
                    <a:pt x="8898" y="243579"/>
                  </a:lnTo>
                  <a:lnTo>
                    <a:pt x="8927" y="285874"/>
                  </a:lnTo>
                  <a:lnTo>
                    <a:pt x="8930" y="2946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SMARTInkShape-6"/>
            <p:cNvSpPr/>
            <p:nvPr/>
          </p:nvSpPr>
          <p:spPr>
            <a:xfrm>
              <a:off x="1669852" y="3687961"/>
              <a:ext cx="160735" cy="17860"/>
            </a:xfrm>
            <a:custGeom>
              <a:avLst/>
              <a:gdLst/>
              <a:ahLst/>
              <a:cxnLst/>
              <a:rect l="0" t="0" r="0" b="0"/>
              <a:pathLst>
                <a:path w="160735" h="17860">
                  <a:moveTo>
                    <a:pt x="0" y="17859"/>
                  </a:moveTo>
                  <a:lnTo>
                    <a:pt x="42240" y="17859"/>
                  </a:lnTo>
                  <a:lnTo>
                    <a:pt x="74158" y="15213"/>
                  </a:lnTo>
                  <a:lnTo>
                    <a:pt x="115541" y="9481"/>
                  </a:lnTo>
                  <a:lnTo>
                    <a:pt x="127750" y="8182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SMARTInkShape-7"/>
            <p:cNvSpPr/>
            <p:nvPr/>
          </p:nvSpPr>
          <p:spPr>
            <a:xfrm>
              <a:off x="1782351" y="3652242"/>
              <a:ext cx="200041" cy="243106"/>
            </a:xfrm>
            <a:custGeom>
              <a:avLst/>
              <a:gdLst/>
              <a:ahLst/>
              <a:cxnLst/>
              <a:rect l="0" t="0" r="0" b="0"/>
              <a:pathLst>
                <a:path w="200041" h="243106">
                  <a:moveTo>
                    <a:pt x="75024" y="0"/>
                  </a:moveTo>
                  <a:lnTo>
                    <a:pt x="67336" y="7689"/>
                  </a:lnTo>
                  <a:lnTo>
                    <a:pt x="53074" y="16806"/>
                  </a:lnTo>
                  <a:lnTo>
                    <a:pt x="19783" y="59723"/>
                  </a:lnTo>
                  <a:lnTo>
                    <a:pt x="725" y="95267"/>
                  </a:lnTo>
                  <a:lnTo>
                    <a:pt x="0" y="107164"/>
                  </a:lnTo>
                  <a:lnTo>
                    <a:pt x="7618" y="130970"/>
                  </a:lnTo>
                  <a:lnTo>
                    <a:pt x="15806" y="144088"/>
                  </a:lnTo>
                  <a:lnTo>
                    <a:pt x="21585" y="148375"/>
                  </a:lnTo>
                  <a:lnTo>
                    <a:pt x="24515" y="149518"/>
                  </a:lnTo>
                  <a:lnTo>
                    <a:pt x="28453" y="148296"/>
                  </a:lnTo>
                  <a:lnTo>
                    <a:pt x="38120" y="141647"/>
                  </a:lnTo>
                  <a:lnTo>
                    <a:pt x="70003" y="102942"/>
                  </a:lnTo>
                  <a:lnTo>
                    <a:pt x="90422" y="70605"/>
                  </a:lnTo>
                  <a:lnTo>
                    <a:pt x="108835" y="26051"/>
                  </a:lnTo>
                  <a:lnTo>
                    <a:pt x="110177" y="20287"/>
                  </a:lnTo>
                  <a:lnTo>
                    <a:pt x="110668" y="64101"/>
                  </a:lnTo>
                  <a:lnTo>
                    <a:pt x="110721" y="101344"/>
                  </a:lnTo>
                  <a:lnTo>
                    <a:pt x="113382" y="143799"/>
                  </a:lnTo>
                  <a:lnTo>
                    <a:pt x="120455" y="185151"/>
                  </a:lnTo>
                  <a:lnTo>
                    <a:pt x="131733" y="225199"/>
                  </a:lnTo>
                  <a:lnTo>
                    <a:pt x="140246" y="236680"/>
                  </a:lnTo>
                  <a:lnTo>
                    <a:pt x="145295" y="241130"/>
                  </a:lnTo>
                  <a:lnTo>
                    <a:pt x="150645" y="243105"/>
                  </a:lnTo>
                  <a:lnTo>
                    <a:pt x="161881" y="242654"/>
                  </a:lnTo>
                  <a:lnTo>
                    <a:pt x="200040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ARTInkShape-8"/>
            <p:cNvSpPr/>
            <p:nvPr/>
          </p:nvSpPr>
          <p:spPr>
            <a:xfrm>
              <a:off x="2375297" y="3681076"/>
              <a:ext cx="1107282" cy="78323"/>
            </a:xfrm>
            <a:custGeom>
              <a:avLst/>
              <a:gdLst/>
              <a:ahLst/>
              <a:cxnLst/>
              <a:rect l="0" t="0" r="0" b="0"/>
              <a:pathLst>
                <a:path w="1107282" h="78323">
                  <a:moveTo>
                    <a:pt x="0" y="78322"/>
                  </a:moveTo>
                  <a:lnTo>
                    <a:pt x="4740" y="78322"/>
                  </a:lnTo>
                  <a:lnTo>
                    <a:pt x="46276" y="69228"/>
                  </a:lnTo>
                  <a:lnTo>
                    <a:pt x="83335" y="59843"/>
                  </a:lnTo>
                  <a:lnTo>
                    <a:pt x="116965" y="53995"/>
                  </a:lnTo>
                  <a:lnTo>
                    <a:pt x="154711" y="52263"/>
                  </a:lnTo>
                  <a:lnTo>
                    <a:pt x="194668" y="51749"/>
                  </a:lnTo>
                  <a:lnTo>
                    <a:pt x="236935" y="51597"/>
                  </a:lnTo>
                  <a:lnTo>
                    <a:pt x="270007" y="51562"/>
                  </a:lnTo>
                  <a:lnTo>
                    <a:pt x="304550" y="51546"/>
                  </a:lnTo>
                  <a:lnTo>
                    <a:pt x="339746" y="51539"/>
                  </a:lnTo>
                  <a:lnTo>
                    <a:pt x="376225" y="51536"/>
                  </a:lnTo>
                  <a:lnTo>
                    <a:pt x="415588" y="51535"/>
                  </a:lnTo>
                  <a:lnTo>
                    <a:pt x="453589" y="51534"/>
                  </a:lnTo>
                  <a:lnTo>
                    <a:pt x="491314" y="50541"/>
                  </a:lnTo>
                  <a:lnTo>
                    <a:pt x="531231" y="46793"/>
                  </a:lnTo>
                  <a:lnTo>
                    <a:pt x="572124" y="44466"/>
                  </a:lnTo>
                  <a:lnTo>
                    <a:pt x="612457" y="43431"/>
                  </a:lnTo>
                  <a:lnTo>
                    <a:pt x="650226" y="42971"/>
                  </a:lnTo>
                  <a:lnTo>
                    <a:pt x="689502" y="40121"/>
                  </a:lnTo>
                  <a:lnTo>
                    <a:pt x="729117" y="35547"/>
                  </a:lnTo>
                  <a:lnTo>
                    <a:pt x="766568" y="30207"/>
                  </a:lnTo>
                  <a:lnTo>
                    <a:pt x="803056" y="24526"/>
                  </a:lnTo>
                  <a:lnTo>
                    <a:pt x="839117" y="19686"/>
                  </a:lnTo>
                  <a:lnTo>
                    <a:pt x="874988" y="17535"/>
                  </a:lnTo>
                  <a:lnTo>
                    <a:pt x="908128" y="13934"/>
                  </a:lnTo>
                  <a:lnTo>
                    <a:pt x="939394" y="10018"/>
                  </a:lnTo>
                  <a:lnTo>
                    <a:pt x="969826" y="8277"/>
                  </a:lnTo>
                  <a:lnTo>
                    <a:pt x="999888" y="4858"/>
                  </a:lnTo>
                  <a:lnTo>
                    <a:pt x="1042057" y="0"/>
                  </a:lnTo>
                  <a:lnTo>
                    <a:pt x="1074396" y="1207"/>
                  </a:lnTo>
                  <a:lnTo>
                    <a:pt x="1107281" y="68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ARTInkShape-9"/>
            <p:cNvSpPr/>
            <p:nvPr/>
          </p:nvSpPr>
          <p:spPr>
            <a:xfrm>
              <a:off x="3196828" y="3564186"/>
              <a:ext cx="337200" cy="409526"/>
            </a:xfrm>
            <a:custGeom>
              <a:avLst/>
              <a:gdLst/>
              <a:ahLst/>
              <a:cxnLst/>
              <a:rect l="0" t="0" r="0" b="0"/>
              <a:pathLst>
                <a:path w="337200" h="409526">
                  <a:moveTo>
                    <a:pt x="0" y="7689"/>
                  </a:moveTo>
                  <a:lnTo>
                    <a:pt x="12429" y="7689"/>
                  </a:lnTo>
                  <a:lnTo>
                    <a:pt x="46981" y="0"/>
                  </a:lnTo>
                  <a:lnTo>
                    <a:pt x="87957" y="6134"/>
                  </a:lnTo>
                  <a:lnTo>
                    <a:pt x="123517" y="15055"/>
                  </a:lnTo>
                  <a:lnTo>
                    <a:pt x="164038" y="29826"/>
                  </a:lnTo>
                  <a:lnTo>
                    <a:pt x="202614" y="46770"/>
                  </a:lnTo>
                  <a:lnTo>
                    <a:pt x="244029" y="65350"/>
                  </a:lnTo>
                  <a:lnTo>
                    <a:pt x="280885" y="89266"/>
                  </a:lnTo>
                  <a:lnTo>
                    <a:pt x="301447" y="106453"/>
                  </a:lnTo>
                  <a:lnTo>
                    <a:pt x="315216" y="126660"/>
                  </a:lnTo>
                  <a:lnTo>
                    <a:pt x="332140" y="167229"/>
                  </a:lnTo>
                  <a:lnTo>
                    <a:pt x="337199" y="199599"/>
                  </a:lnTo>
                  <a:lnTo>
                    <a:pt x="329216" y="234326"/>
                  </a:lnTo>
                  <a:lnTo>
                    <a:pt x="314284" y="269751"/>
                  </a:lnTo>
                  <a:lnTo>
                    <a:pt x="292551" y="305382"/>
                  </a:lnTo>
                  <a:lnTo>
                    <a:pt x="252404" y="345848"/>
                  </a:lnTo>
                  <a:lnTo>
                    <a:pt x="210436" y="386771"/>
                  </a:lnTo>
                  <a:lnTo>
                    <a:pt x="178594" y="40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1" name="SMARTInkShape-Group3"/>
          <p:cNvGrpSpPr/>
          <p:nvPr/>
        </p:nvGrpSpPr>
        <p:grpSpPr>
          <a:xfrm>
            <a:off x="2536031" y="3036094"/>
            <a:ext cx="687587" cy="489735"/>
            <a:chOff x="2536031" y="3036094"/>
            <a:chExt cx="687587" cy="489735"/>
          </a:xfrm>
        </p:grpSpPr>
        <p:sp>
          <p:nvSpPr>
            <p:cNvPr id="106" name="SMARTInkShape-10"/>
            <p:cNvSpPr/>
            <p:nvPr/>
          </p:nvSpPr>
          <p:spPr>
            <a:xfrm>
              <a:off x="2536031" y="3358630"/>
              <a:ext cx="187525" cy="167199"/>
            </a:xfrm>
            <a:custGeom>
              <a:avLst/>
              <a:gdLst/>
              <a:ahLst/>
              <a:cxnLst/>
              <a:rect l="0" t="0" r="0" b="0"/>
              <a:pathLst>
                <a:path w="187525" h="167199">
                  <a:moveTo>
                    <a:pt x="26789" y="97159"/>
                  </a:moveTo>
                  <a:lnTo>
                    <a:pt x="10976" y="113965"/>
                  </a:lnTo>
                  <a:lnTo>
                    <a:pt x="3693" y="127384"/>
                  </a:lnTo>
                  <a:lnTo>
                    <a:pt x="730" y="141311"/>
                  </a:lnTo>
                  <a:lnTo>
                    <a:pt x="4" y="167198"/>
                  </a:lnTo>
                  <a:lnTo>
                    <a:pt x="0" y="129294"/>
                  </a:lnTo>
                  <a:lnTo>
                    <a:pt x="9714" y="85112"/>
                  </a:lnTo>
                  <a:lnTo>
                    <a:pt x="23916" y="42545"/>
                  </a:lnTo>
                  <a:lnTo>
                    <a:pt x="38709" y="11094"/>
                  </a:lnTo>
                  <a:lnTo>
                    <a:pt x="42674" y="7041"/>
                  </a:lnTo>
                  <a:lnTo>
                    <a:pt x="52370" y="2536"/>
                  </a:lnTo>
                  <a:lnTo>
                    <a:pt x="64245" y="0"/>
                  </a:lnTo>
                  <a:lnTo>
                    <a:pt x="67634" y="1628"/>
                  </a:lnTo>
                  <a:lnTo>
                    <a:pt x="74047" y="8730"/>
                  </a:lnTo>
                  <a:lnTo>
                    <a:pt x="101366" y="52919"/>
                  </a:lnTo>
                  <a:lnTo>
                    <a:pt x="121792" y="97117"/>
                  </a:lnTo>
                  <a:lnTo>
                    <a:pt x="132149" y="124763"/>
                  </a:lnTo>
                  <a:lnTo>
                    <a:pt x="133788" y="139854"/>
                  </a:lnTo>
                  <a:lnTo>
                    <a:pt x="133932" y="133948"/>
                  </a:lnTo>
                  <a:lnTo>
                    <a:pt x="140080" y="125960"/>
                  </a:lnTo>
                  <a:lnTo>
                    <a:pt x="142507" y="116655"/>
                  </a:lnTo>
                  <a:lnTo>
                    <a:pt x="142803" y="110197"/>
                  </a:lnTo>
                  <a:lnTo>
                    <a:pt x="142843" y="112214"/>
                  </a:lnTo>
                  <a:lnTo>
                    <a:pt x="143846" y="113149"/>
                  </a:lnTo>
                  <a:lnTo>
                    <a:pt x="147606" y="114187"/>
                  </a:lnTo>
                  <a:lnTo>
                    <a:pt x="149006" y="115456"/>
                  </a:lnTo>
                  <a:lnTo>
                    <a:pt x="156177" y="127374"/>
                  </a:lnTo>
                  <a:lnTo>
                    <a:pt x="172764" y="144823"/>
                  </a:lnTo>
                  <a:lnTo>
                    <a:pt x="178649" y="148109"/>
                  </a:lnTo>
                  <a:lnTo>
                    <a:pt x="187524" y="1507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" name="SMARTInkShape-11"/>
            <p:cNvSpPr/>
            <p:nvPr/>
          </p:nvSpPr>
          <p:spPr>
            <a:xfrm>
              <a:off x="2814847" y="3296863"/>
              <a:ext cx="131951" cy="192196"/>
            </a:xfrm>
            <a:custGeom>
              <a:avLst/>
              <a:gdLst/>
              <a:ahLst/>
              <a:cxnLst/>
              <a:rect l="0" t="0" r="0" b="0"/>
              <a:pathLst>
                <a:path w="131951" h="192196">
                  <a:moveTo>
                    <a:pt x="15864" y="105348"/>
                  </a:moveTo>
                  <a:lnTo>
                    <a:pt x="15864" y="113037"/>
                  </a:lnTo>
                  <a:lnTo>
                    <a:pt x="16856" y="113450"/>
                  </a:lnTo>
                  <a:lnTo>
                    <a:pt x="28293" y="114169"/>
                  </a:lnTo>
                  <a:lnTo>
                    <a:pt x="33955" y="111583"/>
                  </a:lnTo>
                  <a:lnTo>
                    <a:pt x="54573" y="93284"/>
                  </a:lnTo>
                  <a:lnTo>
                    <a:pt x="57873" y="87418"/>
                  </a:lnTo>
                  <a:lnTo>
                    <a:pt x="68046" y="54219"/>
                  </a:lnTo>
                  <a:lnTo>
                    <a:pt x="61631" y="23722"/>
                  </a:lnTo>
                  <a:lnTo>
                    <a:pt x="58364" y="16814"/>
                  </a:lnTo>
                  <a:lnTo>
                    <a:pt x="48182" y="4296"/>
                  </a:lnTo>
                  <a:lnTo>
                    <a:pt x="42464" y="904"/>
                  </a:lnTo>
                  <a:lnTo>
                    <a:pt x="39550" y="0"/>
                  </a:lnTo>
                  <a:lnTo>
                    <a:pt x="36616" y="390"/>
                  </a:lnTo>
                  <a:lnTo>
                    <a:pt x="30710" y="3468"/>
                  </a:lnTo>
                  <a:lnTo>
                    <a:pt x="17066" y="15520"/>
                  </a:lnTo>
                  <a:lnTo>
                    <a:pt x="11437" y="28713"/>
                  </a:lnTo>
                  <a:lnTo>
                    <a:pt x="1390" y="71113"/>
                  </a:lnTo>
                  <a:lnTo>
                    <a:pt x="0" y="102701"/>
                  </a:lnTo>
                  <a:lnTo>
                    <a:pt x="7916" y="140543"/>
                  </a:lnTo>
                  <a:lnTo>
                    <a:pt x="14316" y="157701"/>
                  </a:lnTo>
                  <a:lnTo>
                    <a:pt x="29076" y="177525"/>
                  </a:lnTo>
                  <a:lnTo>
                    <a:pt x="40257" y="186375"/>
                  </a:lnTo>
                  <a:lnTo>
                    <a:pt x="51840" y="190969"/>
                  </a:lnTo>
                  <a:lnTo>
                    <a:pt x="57708" y="192195"/>
                  </a:lnTo>
                  <a:lnTo>
                    <a:pt x="69518" y="190909"/>
                  </a:lnTo>
                  <a:lnTo>
                    <a:pt x="75446" y="189178"/>
                  </a:lnTo>
                  <a:lnTo>
                    <a:pt x="84678" y="181963"/>
                  </a:lnTo>
                  <a:lnTo>
                    <a:pt x="98690" y="161162"/>
                  </a:lnTo>
                  <a:lnTo>
                    <a:pt x="114022" y="117904"/>
                  </a:lnTo>
                  <a:lnTo>
                    <a:pt x="131950" y="785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" name="SMARTInkShape-12"/>
            <p:cNvSpPr/>
            <p:nvPr/>
          </p:nvSpPr>
          <p:spPr>
            <a:xfrm>
              <a:off x="2973586" y="3134320"/>
              <a:ext cx="80368" cy="285751"/>
            </a:xfrm>
            <a:custGeom>
              <a:avLst/>
              <a:gdLst/>
              <a:ahLst/>
              <a:cxnLst/>
              <a:rect l="0" t="0" r="0" b="0"/>
              <a:pathLst>
                <a:path w="80368" h="285751">
                  <a:moveTo>
                    <a:pt x="0" y="0"/>
                  </a:moveTo>
                  <a:lnTo>
                    <a:pt x="0" y="38160"/>
                  </a:lnTo>
                  <a:lnTo>
                    <a:pt x="7129" y="80041"/>
                  </a:lnTo>
                  <a:lnTo>
                    <a:pt x="15231" y="119738"/>
                  </a:lnTo>
                  <a:lnTo>
                    <a:pt x="23916" y="157076"/>
                  </a:lnTo>
                  <a:lnTo>
                    <a:pt x="33765" y="192282"/>
                  </a:lnTo>
                  <a:lnTo>
                    <a:pt x="55317" y="235812"/>
                  </a:lnTo>
                  <a:lnTo>
                    <a:pt x="68629" y="264941"/>
                  </a:lnTo>
                  <a:lnTo>
                    <a:pt x="71181" y="272533"/>
                  </a:lnTo>
                  <a:lnTo>
                    <a:pt x="80367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SMARTInkShape-13"/>
            <p:cNvSpPr/>
            <p:nvPr/>
          </p:nvSpPr>
          <p:spPr>
            <a:xfrm>
              <a:off x="3111316" y="3036094"/>
              <a:ext cx="94443" cy="375048"/>
            </a:xfrm>
            <a:custGeom>
              <a:avLst/>
              <a:gdLst/>
              <a:ahLst/>
              <a:cxnLst/>
              <a:rect l="0" t="0" r="0" b="0"/>
              <a:pathLst>
                <a:path w="94443" h="375048">
                  <a:moveTo>
                    <a:pt x="5145" y="0"/>
                  </a:moveTo>
                  <a:lnTo>
                    <a:pt x="405" y="4740"/>
                  </a:lnTo>
                  <a:lnTo>
                    <a:pt x="0" y="7129"/>
                  </a:lnTo>
                  <a:lnTo>
                    <a:pt x="723" y="9713"/>
                  </a:lnTo>
                  <a:lnTo>
                    <a:pt x="3180" y="15231"/>
                  </a:lnTo>
                  <a:lnTo>
                    <a:pt x="14744" y="55166"/>
                  </a:lnTo>
                  <a:lnTo>
                    <a:pt x="26113" y="94351"/>
                  </a:lnTo>
                  <a:lnTo>
                    <a:pt x="34950" y="128607"/>
                  </a:lnTo>
                  <a:lnTo>
                    <a:pt x="39111" y="168633"/>
                  </a:lnTo>
                  <a:lnTo>
                    <a:pt x="45085" y="207172"/>
                  </a:lnTo>
                  <a:lnTo>
                    <a:pt x="53139" y="243726"/>
                  </a:lnTo>
                  <a:lnTo>
                    <a:pt x="64749" y="284504"/>
                  </a:lnTo>
                  <a:lnTo>
                    <a:pt x="76597" y="321222"/>
                  </a:lnTo>
                  <a:lnTo>
                    <a:pt x="87375" y="362665"/>
                  </a:lnTo>
                  <a:lnTo>
                    <a:pt x="94442" y="375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SMARTInkShape-14"/>
            <p:cNvSpPr/>
            <p:nvPr/>
          </p:nvSpPr>
          <p:spPr>
            <a:xfrm>
              <a:off x="3125391" y="3223617"/>
              <a:ext cx="98227" cy="62509"/>
            </a:xfrm>
            <a:custGeom>
              <a:avLst/>
              <a:gdLst/>
              <a:ahLst/>
              <a:cxnLst/>
              <a:rect l="0" t="0" r="0" b="0"/>
              <a:pathLst>
                <a:path w="98227" h="62509">
                  <a:moveTo>
                    <a:pt x="0" y="62508"/>
                  </a:moveTo>
                  <a:lnTo>
                    <a:pt x="4740" y="62508"/>
                  </a:lnTo>
                  <a:lnTo>
                    <a:pt x="9713" y="59862"/>
                  </a:lnTo>
                  <a:lnTo>
                    <a:pt x="48810" y="23598"/>
                  </a:lnTo>
                  <a:lnTo>
                    <a:pt x="82455" y="4211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8" name="SMARTInkShape-Group4"/>
          <p:cNvGrpSpPr/>
          <p:nvPr/>
        </p:nvGrpSpPr>
        <p:grpSpPr>
          <a:xfrm>
            <a:off x="3697985" y="3080742"/>
            <a:ext cx="3614723" cy="1043067"/>
            <a:chOff x="3697985" y="3080742"/>
            <a:chExt cx="3614723" cy="1043067"/>
          </a:xfrm>
        </p:grpSpPr>
        <p:sp>
          <p:nvSpPr>
            <p:cNvPr id="112" name="SMARTInkShape-15"/>
            <p:cNvSpPr/>
            <p:nvPr/>
          </p:nvSpPr>
          <p:spPr>
            <a:xfrm>
              <a:off x="3697985" y="3519708"/>
              <a:ext cx="1058669" cy="484752"/>
            </a:xfrm>
            <a:custGeom>
              <a:avLst/>
              <a:gdLst/>
              <a:ahLst/>
              <a:cxnLst/>
              <a:rect l="0" t="0" r="0" b="0"/>
              <a:pathLst>
                <a:path w="1058669" h="484752">
                  <a:moveTo>
                    <a:pt x="338234" y="355776"/>
                  </a:moveTo>
                  <a:lnTo>
                    <a:pt x="338234" y="360517"/>
                  </a:lnTo>
                  <a:lnTo>
                    <a:pt x="321452" y="380936"/>
                  </a:lnTo>
                  <a:lnTo>
                    <a:pt x="292896" y="407349"/>
                  </a:lnTo>
                  <a:lnTo>
                    <a:pt x="281373" y="413424"/>
                  </a:lnTo>
                  <a:lnTo>
                    <a:pt x="255161" y="417324"/>
                  </a:lnTo>
                  <a:lnTo>
                    <a:pt x="239797" y="416865"/>
                  </a:lnTo>
                  <a:lnTo>
                    <a:pt x="202889" y="405799"/>
                  </a:lnTo>
                  <a:lnTo>
                    <a:pt x="162157" y="393365"/>
                  </a:lnTo>
                  <a:lnTo>
                    <a:pt x="121773" y="372829"/>
                  </a:lnTo>
                  <a:lnTo>
                    <a:pt x="80612" y="349664"/>
                  </a:lnTo>
                  <a:lnTo>
                    <a:pt x="44811" y="324987"/>
                  </a:lnTo>
                  <a:lnTo>
                    <a:pt x="11369" y="283812"/>
                  </a:lnTo>
                  <a:lnTo>
                    <a:pt x="4445" y="263599"/>
                  </a:lnTo>
                  <a:lnTo>
                    <a:pt x="0" y="223026"/>
                  </a:lnTo>
                  <a:lnTo>
                    <a:pt x="6251" y="180212"/>
                  </a:lnTo>
                  <a:lnTo>
                    <a:pt x="16185" y="150299"/>
                  </a:lnTo>
                  <a:lnTo>
                    <a:pt x="37098" y="118726"/>
                  </a:lnTo>
                  <a:lnTo>
                    <a:pt x="73477" y="86628"/>
                  </a:lnTo>
                  <a:lnTo>
                    <a:pt x="109637" y="63370"/>
                  </a:lnTo>
                  <a:lnTo>
                    <a:pt x="151769" y="43911"/>
                  </a:lnTo>
                  <a:lnTo>
                    <a:pt x="181939" y="32622"/>
                  </a:lnTo>
                  <a:lnTo>
                    <a:pt x="215191" y="24298"/>
                  </a:lnTo>
                  <a:lnTo>
                    <a:pt x="249814" y="17291"/>
                  </a:lnTo>
                  <a:lnTo>
                    <a:pt x="286038" y="11862"/>
                  </a:lnTo>
                  <a:lnTo>
                    <a:pt x="325288" y="9449"/>
                  </a:lnTo>
                  <a:lnTo>
                    <a:pt x="365884" y="5731"/>
                  </a:lnTo>
                  <a:lnTo>
                    <a:pt x="408070" y="1763"/>
                  </a:lnTo>
                  <a:lnTo>
                    <a:pt x="430432" y="705"/>
                  </a:lnTo>
                  <a:lnTo>
                    <a:pt x="453277" y="0"/>
                  </a:lnTo>
                  <a:lnTo>
                    <a:pt x="497182" y="1862"/>
                  </a:lnTo>
                  <a:lnTo>
                    <a:pt x="540838" y="5004"/>
                  </a:lnTo>
                  <a:lnTo>
                    <a:pt x="563593" y="5843"/>
                  </a:lnTo>
                  <a:lnTo>
                    <a:pt x="586699" y="6401"/>
                  </a:lnTo>
                  <a:lnTo>
                    <a:pt x="630895" y="9668"/>
                  </a:lnTo>
                  <a:lnTo>
                    <a:pt x="674680" y="15419"/>
                  </a:lnTo>
                  <a:lnTo>
                    <a:pt x="697469" y="19731"/>
                  </a:lnTo>
                  <a:lnTo>
                    <a:pt x="741972" y="29813"/>
                  </a:lnTo>
                  <a:lnTo>
                    <a:pt x="781595" y="40909"/>
                  </a:lnTo>
                  <a:lnTo>
                    <a:pt x="819049" y="52455"/>
                  </a:lnTo>
                  <a:lnTo>
                    <a:pt x="854546" y="65193"/>
                  </a:lnTo>
                  <a:lnTo>
                    <a:pt x="886860" y="80777"/>
                  </a:lnTo>
                  <a:lnTo>
                    <a:pt x="917757" y="94979"/>
                  </a:lnTo>
                  <a:lnTo>
                    <a:pt x="960398" y="116776"/>
                  </a:lnTo>
                  <a:lnTo>
                    <a:pt x="995521" y="144732"/>
                  </a:lnTo>
                  <a:lnTo>
                    <a:pt x="1034056" y="184994"/>
                  </a:lnTo>
                  <a:lnTo>
                    <a:pt x="1051852" y="212570"/>
                  </a:lnTo>
                  <a:lnTo>
                    <a:pt x="1058668" y="244333"/>
                  </a:lnTo>
                  <a:lnTo>
                    <a:pt x="1051207" y="278879"/>
                  </a:lnTo>
                  <a:lnTo>
                    <a:pt x="1036429" y="314250"/>
                  </a:lnTo>
                  <a:lnTo>
                    <a:pt x="1014742" y="345126"/>
                  </a:lnTo>
                  <a:lnTo>
                    <a:pt x="979983" y="373126"/>
                  </a:lnTo>
                  <a:lnTo>
                    <a:pt x="943006" y="395533"/>
                  </a:lnTo>
                  <a:lnTo>
                    <a:pt x="913608" y="408503"/>
                  </a:lnTo>
                  <a:lnTo>
                    <a:pt x="880698" y="420882"/>
                  </a:lnTo>
                  <a:lnTo>
                    <a:pt x="846227" y="432999"/>
                  </a:lnTo>
                  <a:lnTo>
                    <a:pt x="811063" y="442352"/>
                  </a:lnTo>
                  <a:lnTo>
                    <a:pt x="774599" y="449817"/>
                  </a:lnTo>
                  <a:lnTo>
                    <a:pt x="735241" y="456442"/>
                  </a:lnTo>
                  <a:lnTo>
                    <a:pt x="697244" y="462694"/>
                  </a:lnTo>
                  <a:lnTo>
                    <a:pt x="659520" y="468780"/>
                  </a:lnTo>
                  <a:lnTo>
                    <a:pt x="619603" y="474792"/>
                  </a:lnTo>
                  <a:lnTo>
                    <a:pt x="581358" y="480771"/>
                  </a:lnTo>
                  <a:lnTo>
                    <a:pt x="544515" y="484751"/>
                  </a:lnTo>
                  <a:lnTo>
                    <a:pt x="508297" y="483213"/>
                  </a:lnTo>
                  <a:lnTo>
                    <a:pt x="475003" y="481868"/>
                  </a:lnTo>
                  <a:lnTo>
                    <a:pt x="442676" y="479286"/>
                  </a:lnTo>
                  <a:lnTo>
                    <a:pt x="408465" y="471524"/>
                  </a:lnTo>
                  <a:lnTo>
                    <a:pt x="369957" y="460737"/>
                  </a:lnTo>
                  <a:lnTo>
                    <a:pt x="320374" y="4450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SMARTInkShape-16"/>
            <p:cNvSpPr/>
            <p:nvPr/>
          </p:nvSpPr>
          <p:spPr>
            <a:xfrm>
              <a:off x="3875520" y="3707637"/>
              <a:ext cx="160700" cy="149989"/>
            </a:xfrm>
            <a:custGeom>
              <a:avLst/>
              <a:gdLst/>
              <a:ahLst/>
              <a:cxnLst/>
              <a:rect l="0" t="0" r="0" b="0"/>
              <a:pathLst>
                <a:path w="160700" h="149989">
                  <a:moveTo>
                    <a:pt x="17824" y="96410"/>
                  </a:moveTo>
                  <a:lnTo>
                    <a:pt x="17824" y="101150"/>
                  </a:lnTo>
                  <a:lnTo>
                    <a:pt x="15178" y="106123"/>
                  </a:lnTo>
                  <a:lnTo>
                    <a:pt x="11687" y="111641"/>
                  </a:lnTo>
                  <a:lnTo>
                    <a:pt x="10135" y="117400"/>
                  </a:lnTo>
                  <a:lnTo>
                    <a:pt x="8729" y="119333"/>
                  </a:lnTo>
                  <a:lnTo>
                    <a:pt x="6800" y="120622"/>
                  </a:lnTo>
                  <a:lnTo>
                    <a:pt x="0" y="123186"/>
                  </a:lnTo>
                  <a:lnTo>
                    <a:pt x="959" y="100838"/>
                  </a:lnTo>
                  <a:lnTo>
                    <a:pt x="13267" y="57627"/>
                  </a:lnTo>
                  <a:lnTo>
                    <a:pt x="25112" y="24013"/>
                  </a:lnTo>
                  <a:lnTo>
                    <a:pt x="31316" y="16940"/>
                  </a:lnTo>
                  <a:lnTo>
                    <a:pt x="49991" y="2270"/>
                  </a:lnTo>
                  <a:lnTo>
                    <a:pt x="56264" y="0"/>
                  </a:lnTo>
                  <a:lnTo>
                    <a:pt x="59325" y="386"/>
                  </a:lnTo>
                  <a:lnTo>
                    <a:pt x="65373" y="3462"/>
                  </a:lnTo>
                  <a:lnTo>
                    <a:pt x="74356" y="10772"/>
                  </a:lnTo>
                  <a:lnTo>
                    <a:pt x="77676" y="21637"/>
                  </a:lnTo>
                  <a:lnTo>
                    <a:pt x="82190" y="41843"/>
                  </a:lnTo>
                  <a:lnTo>
                    <a:pt x="86119" y="55291"/>
                  </a:lnTo>
                  <a:lnTo>
                    <a:pt x="89977" y="98520"/>
                  </a:lnTo>
                  <a:lnTo>
                    <a:pt x="97939" y="127624"/>
                  </a:lnTo>
                  <a:lnTo>
                    <a:pt x="98158" y="123977"/>
                  </a:lnTo>
                  <a:lnTo>
                    <a:pt x="105254" y="106520"/>
                  </a:lnTo>
                  <a:lnTo>
                    <a:pt x="116670" y="70803"/>
                  </a:lnTo>
                  <a:lnTo>
                    <a:pt x="128079" y="50782"/>
                  </a:lnTo>
                  <a:lnTo>
                    <a:pt x="141086" y="35841"/>
                  </a:lnTo>
                  <a:lnTo>
                    <a:pt x="142663" y="36187"/>
                  </a:lnTo>
                  <a:lnTo>
                    <a:pt x="147060" y="39217"/>
                  </a:lnTo>
                  <a:lnTo>
                    <a:pt x="149677" y="46517"/>
                  </a:lnTo>
                  <a:lnTo>
                    <a:pt x="153795" y="61783"/>
                  </a:lnTo>
                  <a:lnTo>
                    <a:pt x="158653" y="78874"/>
                  </a:lnTo>
                  <a:lnTo>
                    <a:pt x="160579" y="123189"/>
                  </a:lnTo>
                  <a:lnTo>
                    <a:pt x="160699" y="1499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SMARTInkShape-17"/>
            <p:cNvSpPr/>
            <p:nvPr/>
          </p:nvSpPr>
          <p:spPr>
            <a:xfrm>
              <a:off x="4098848" y="3714750"/>
              <a:ext cx="98106" cy="160735"/>
            </a:xfrm>
            <a:custGeom>
              <a:avLst/>
              <a:gdLst/>
              <a:ahLst/>
              <a:cxnLst/>
              <a:rect l="0" t="0" r="0" b="0"/>
              <a:pathLst>
                <a:path w="98106" h="160735">
                  <a:moveTo>
                    <a:pt x="17738" y="0"/>
                  </a:moveTo>
                  <a:lnTo>
                    <a:pt x="26299" y="0"/>
                  </a:lnTo>
                  <a:lnTo>
                    <a:pt x="26559" y="4740"/>
                  </a:lnTo>
                  <a:lnTo>
                    <a:pt x="21895" y="17169"/>
                  </a:lnTo>
                  <a:lnTo>
                    <a:pt x="12422" y="33010"/>
                  </a:lnTo>
                  <a:lnTo>
                    <a:pt x="1261" y="77517"/>
                  </a:lnTo>
                  <a:lnTo>
                    <a:pt x="0" y="100692"/>
                  </a:lnTo>
                  <a:lnTo>
                    <a:pt x="2578" y="106929"/>
                  </a:lnTo>
                  <a:lnTo>
                    <a:pt x="7578" y="114277"/>
                  </a:lnTo>
                  <a:lnTo>
                    <a:pt x="8980" y="113888"/>
                  </a:lnTo>
                  <a:lnTo>
                    <a:pt x="34507" y="90308"/>
                  </a:lnTo>
                  <a:lnTo>
                    <a:pt x="62228" y="47217"/>
                  </a:lnTo>
                  <a:lnTo>
                    <a:pt x="67277" y="39837"/>
                  </a:lnTo>
                  <a:lnTo>
                    <a:pt x="69521" y="33250"/>
                  </a:lnTo>
                  <a:lnTo>
                    <a:pt x="71111" y="31096"/>
                  </a:lnTo>
                  <a:lnTo>
                    <a:pt x="73164" y="29660"/>
                  </a:lnTo>
                  <a:lnTo>
                    <a:pt x="78847" y="27356"/>
                  </a:lnTo>
                  <a:lnTo>
                    <a:pt x="84572" y="36438"/>
                  </a:lnTo>
                  <a:lnTo>
                    <a:pt x="88569" y="70062"/>
                  </a:lnTo>
                  <a:lnTo>
                    <a:pt x="89096" y="108151"/>
                  </a:lnTo>
                  <a:lnTo>
                    <a:pt x="90144" y="132255"/>
                  </a:lnTo>
                  <a:lnTo>
                    <a:pt x="98105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SMARTInkShape-18"/>
            <p:cNvSpPr/>
            <p:nvPr/>
          </p:nvSpPr>
          <p:spPr>
            <a:xfrm>
              <a:off x="4259973" y="3724365"/>
              <a:ext cx="97558" cy="347574"/>
            </a:xfrm>
            <a:custGeom>
              <a:avLst/>
              <a:gdLst/>
              <a:ahLst/>
              <a:cxnLst/>
              <a:rect l="0" t="0" r="0" b="0"/>
              <a:pathLst>
                <a:path w="97558" h="347574">
                  <a:moveTo>
                    <a:pt x="35207" y="8244"/>
                  </a:moveTo>
                  <a:lnTo>
                    <a:pt x="30466" y="8244"/>
                  </a:lnTo>
                  <a:lnTo>
                    <a:pt x="29070" y="10229"/>
                  </a:lnTo>
                  <a:lnTo>
                    <a:pt x="26112" y="21510"/>
                  </a:lnTo>
                  <a:lnTo>
                    <a:pt x="8234" y="60650"/>
                  </a:lnTo>
                  <a:lnTo>
                    <a:pt x="2079" y="79335"/>
                  </a:lnTo>
                  <a:lnTo>
                    <a:pt x="0" y="98685"/>
                  </a:lnTo>
                  <a:lnTo>
                    <a:pt x="2361" y="105656"/>
                  </a:lnTo>
                  <a:lnTo>
                    <a:pt x="4380" y="108905"/>
                  </a:lnTo>
                  <a:lnTo>
                    <a:pt x="5726" y="110078"/>
                  </a:lnTo>
                  <a:lnTo>
                    <a:pt x="6623" y="109868"/>
                  </a:lnTo>
                  <a:lnTo>
                    <a:pt x="8612" y="106988"/>
                  </a:lnTo>
                  <a:lnTo>
                    <a:pt x="16302" y="99789"/>
                  </a:lnTo>
                  <a:lnTo>
                    <a:pt x="29716" y="90380"/>
                  </a:lnTo>
                  <a:lnTo>
                    <a:pt x="40415" y="74473"/>
                  </a:lnTo>
                  <a:lnTo>
                    <a:pt x="55565" y="45580"/>
                  </a:lnTo>
                  <a:lnTo>
                    <a:pt x="85557" y="4523"/>
                  </a:lnTo>
                  <a:lnTo>
                    <a:pt x="95918" y="0"/>
                  </a:lnTo>
                  <a:lnTo>
                    <a:pt x="97557" y="36662"/>
                  </a:lnTo>
                  <a:lnTo>
                    <a:pt x="96691" y="80187"/>
                  </a:lnTo>
                  <a:lnTo>
                    <a:pt x="92960" y="110664"/>
                  </a:lnTo>
                  <a:lnTo>
                    <a:pt x="87995" y="141408"/>
                  </a:lnTo>
                  <a:lnTo>
                    <a:pt x="82481" y="172600"/>
                  </a:lnTo>
                  <a:lnTo>
                    <a:pt x="76722" y="206307"/>
                  </a:lnTo>
                  <a:lnTo>
                    <a:pt x="70856" y="238485"/>
                  </a:lnTo>
                  <a:lnTo>
                    <a:pt x="61976" y="279201"/>
                  </a:lnTo>
                  <a:lnTo>
                    <a:pt x="47110" y="320819"/>
                  </a:lnTo>
                  <a:lnTo>
                    <a:pt x="37852" y="337474"/>
                  </a:lnTo>
                  <a:lnTo>
                    <a:pt x="35207" y="3475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SMARTInkShape-19"/>
            <p:cNvSpPr/>
            <p:nvPr/>
          </p:nvSpPr>
          <p:spPr>
            <a:xfrm>
              <a:off x="4384477" y="3751558"/>
              <a:ext cx="142876" cy="138002"/>
            </a:xfrm>
            <a:custGeom>
              <a:avLst/>
              <a:gdLst/>
              <a:ahLst/>
              <a:cxnLst/>
              <a:rect l="0" t="0" r="0" b="0"/>
              <a:pathLst>
                <a:path w="142876" h="138002">
                  <a:moveTo>
                    <a:pt x="0" y="132856"/>
                  </a:moveTo>
                  <a:lnTo>
                    <a:pt x="0" y="138001"/>
                  </a:lnTo>
                  <a:lnTo>
                    <a:pt x="0" y="133730"/>
                  </a:lnTo>
                  <a:lnTo>
                    <a:pt x="15231" y="95316"/>
                  </a:lnTo>
                  <a:lnTo>
                    <a:pt x="29811" y="52249"/>
                  </a:lnTo>
                  <a:lnTo>
                    <a:pt x="47628" y="11319"/>
                  </a:lnTo>
                  <a:lnTo>
                    <a:pt x="53580" y="4425"/>
                  </a:lnTo>
                  <a:lnTo>
                    <a:pt x="59532" y="1361"/>
                  </a:lnTo>
                  <a:lnTo>
                    <a:pt x="65484" y="0"/>
                  </a:lnTo>
                  <a:lnTo>
                    <a:pt x="67468" y="629"/>
                  </a:lnTo>
                  <a:lnTo>
                    <a:pt x="68791" y="2040"/>
                  </a:lnTo>
                  <a:lnTo>
                    <a:pt x="69673" y="3974"/>
                  </a:lnTo>
                  <a:lnTo>
                    <a:pt x="71334" y="45206"/>
                  </a:lnTo>
                  <a:lnTo>
                    <a:pt x="71431" y="89382"/>
                  </a:lnTo>
                  <a:lnTo>
                    <a:pt x="71436" y="102877"/>
                  </a:lnTo>
                  <a:lnTo>
                    <a:pt x="71437" y="100350"/>
                  </a:lnTo>
                  <a:lnTo>
                    <a:pt x="86883" y="61079"/>
                  </a:lnTo>
                  <a:lnTo>
                    <a:pt x="87687" y="55239"/>
                  </a:lnTo>
                  <a:lnTo>
                    <a:pt x="93873" y="43458"/>
                  </a:lnTo>
                  <a:lnTo>
                    <a:pt x="118807" y="14310"/>
                  </a:lnTo>
                  <a:lnTo>
                    <a:pt x="124902" y="10716"/>
                  </a:lnTo>
                  <a:lnTo>
                    <a:pt x="127916" y="9757"/>
                  </a:lnTo>
                  <a:lnTo>
                    <a:pt x="130918" y="11103"/>
                  </a:lnTo>
                  <a:lnTo>
                    <a:pt x="136899" y="17889"/>
                  </a:lnTo>
                  <a:lnTo>
                    <a:pt x="140219" y="27520"/>
                  </a:lnTo>
                  <a:lnTo>
                    <a:pt x="142641" y="64224"/>
                  </a:lnTo>
                  <a:lnTo>
                    <a:pt x="142861" y="106921"/>
                  </a:lnTo>
                  <a:lnTo>
                    <a:pt x="142875" y="1149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7" name="SMARTInkShape-20"/>
            <p:cNvSpPr/>
            <p:nvPr/>
          </p:nvSpPr>
          <p:spPr>
            <a:xfrm>
              <a:off x="4580972" y="3732609"/>
              <a:ext cx="133904" cy="160736"/>
            </a:xfrm>
            <a:custGeom>
              <a:avLst/>
              <a:gdLst/>
              <a:ahLst/>
              <a:cxnLst/>
              <a:rect l="0" t="0" r="0" b="0"/>
              <a:pathLst>
                <a:path w="133904" h="160736">
                  <a:moveTo>
                    <a:pt x="26747" y="0"/>
                  </a:moveTo>
                  <a:lnTo>
                    <a:pt x="22006" y="4741"/>
                  </a:lnTo>
                  <a:lnTo>
                    <a:pt x="19679" y="9714"/>
                  </a:lnTo>
                  <a:lnTo>
                    <a:pt x="10933" y="31045"/>
                  </a:lnTo>
                  <a:lnTo>
                    <a:pt x="3650" y="48004"/>
                  </a:lnTo>
                  <a:lnTo>
                    <a:pt x="174" y="89319"/>
                  </a:lnTo>
                  <a:lnTo>
                    <a:pt x="0" y="103633"/>
                  </a:lnTo>
                  <a:lnTo>
                    <a:pt x="978" y="104808"/>
                  </a:lnTo>
                  <a:lnTo>
                    <a:pt x="4710" y="106113"/>
                  </a:lnTo>
                  <a:lnTo>
                    <a:pt x="7095" y="105468"/>
                  </a:lnTo>
                  <a:lnTo>
                    <a:pt x="16184" y="98829"/>
                  </a:lnTo>
                  <a:lnTo>
                    <a:pt x="33884" y="79310"/>
                  </a:lnTo>
                  <a:lnTo>
                    <a:pt x="56407" y="38634"/>
                  </a:lnTo>
                  <a:lnTo>
                    <a:pt x="65411" y="25559"/>
                  </a:lnTo>
                  <a:lnTo>
                    <a:pt x="71382" y="21281"/>
                  </a:lnTo>
                  <a:lnTo>
                    <a:pt x="74363" y="20141"/>
                  </a:lnTo>
                  <a:lnTo>
                    <a:pt x="77342" y="20372"/>
                  </a:lnTo>
                  <a:lnTo>
                    <a:pt x="83299" y="23276"/>
                  </a:lnTo>
                  <a:lnTo>
                    <a:pt x="85284" y="26432"/>
                  </a:lnTo>
                  <a:lnTo>
                    <a:pt x="95043" y="64175"/>
                  </a:lnTo>
                  <a:lnTo>
                    <a:pt x="102511" y="107376"/>
                  </a:lnTo>
                  <a:lnTo>
                    <a:pt x="113334" y="134798"/>
                  </a:lnTo>
                  <a:lnTo>
                    <a:pt x="122380" y="150797"/>
                  </a:lnTo>
                  <a:lnTo>
                    <a:pt x="123244" y="154110"/>
                  </a:lnTo>
                  <a:lnTo>
                    <a:pt x="124813" y="156318"/>
                  </a:lnTo>
                  <a:lnTo>
                    <a:pt x="126851" y="157790"/>
                  </a:lnTo>
                  <a:lnTo>
                    <a:pt x="133903" y="160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SMARTInkShape-21"/>
            <p:cNvSpPr/>
            <p:nvPr/>
          </p:nvSpPr>
          <p:spPr>
            <a:xfrm>
              <a:off x="4830961" y="3723680"/>
              <a:ext cx="1017985" cy="107157"/>
            </a:xfrm>
            <a:custGeom>
              <a:avLst/>
              <a:gdLst/>
              <a:ahLst/>
              <a:cxnLst/>
              <a:rect l="0" t="0" r="0" b="0"/>
              <a:pathLst>
                <a:path w="1017985" h="107157">
                  <a:moveTo>
                    <a:pt x="0" y="107156"/>
                  </a:moveTo>
                  <a:lnTo>
                    <a:pt x="4740" y="102415"/>
                  </a:lnTo>
                  <a:lnTo>
                    <a:pt x="9714" y="100088"/>
                  </a:lnTo>
                  <a:lnTo>
                    <a:pt x="12429" y="99467"/>
                  </a:lnTo>
                  <a:lnTo>
                    <a:pt x="56125" y="73973"/>
                  </a:lnTo>
                  <a:lnTo>
                    <a:pt x="99318" y="55549"/>
                  </a:lnTo>
                  <a:lnTo>
                    <a:pt x="134268" y="45232"/>
                  </a:lnTo>
                  <a:lnTo>
                    <a:pt x="169760" y="35891"/>
                  </a:lnTo>
                  <a:lnTo>
                    <a:pt x="208057" y="29485"/>
                  </a:lnTo>
                  <a:lnTo>
                    <a:pt x="250823" y="24942"/>
                  </a:lnTo>
                  <a:lnTo>
                    <a:pt x="294914" y="19958"/>
                  </a:lnTo>
                  <a:lnTo>
                    <a:pt x="325542" y="18792"/>
                  </a:lnTo>
                  <a:lnTo>
                    <a:pt x="358998" y="18274"/>
                  </a:lnTo>
                  <a:lnTo>
                    <a:pt x="391064" y="20689"/>
                  </a:lnTo>
                  <a:lnTo>
                    <a:pt x="422845" y="24078"/>
                  </a:lnTo>
                  <a:lnTo>
                    <a:pt x="456814" y="25584"/>
                  </a:lnTo>
                  <a:lnTo>
                    <a:pt x="489109" y="26253"/>
                  </a:lnTo>
                  <a:lnTo>
                    <a:pt x="520991" y="26551"/>
                  </a:lnTo>
                  <a:lnTo>
                    <a:pt x="555005" y="26683"/>
                  </a:lnTo>
                  <a:lnTo>
                    <a:pt x="589965" y="26741"/>
                  </a:lnTo>
                  <a:lnTo>
                    <a:pt x="624356" y="26768"/>
                  </a:lnTo>
                  <a:lnTo>
                    <a:pt x="656176" y="26779"/>
                  </a:lnTo>
                  <a:lnTo>
                    <a:pt x="686855" y="24139"/>
                  </a:lnTo>
                  <a:lnTo>
                    <a:pt x="717027" y="19658"/>
                  </a:lnTo>
                  <a:lnTo>
                    <a:pt x="746973" y="14359"/>
                  </a:lnTo>
                  <a:lnTo>
                    <a:pt x="779465" y="11342"/>
                  </a:lnTo>
                  <a:lnTo>
                    <a:pt x="811764" y="10002"/>
                  </a:lnTo>
                  <a:lnTo>
                    <a:pt x="853254" y="8255"/>
                  </a:lnTo>
                  <a:lnTo>
                    <a:pt x="895533" y="2886"/>
                  </a:lnTo>
                  <a:lnTo>
                    <a:pt x="933637" y="855"/>
                  </a:lnTo>
                  <a:lnTo>
                    <a:pt x="976776" y="168"/>
                  </a:lnTo>
                  <a:lnTo>
                    <a:pt x="101798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9" name="SMARTInkShape-22"/>
            <p:cNvSpPr/>
            <p:nvPr/>
          </p:nvSpPr>
          <p:spPr>
            <a:xfrm>
              <a:off x="5688211" y="3554016"/>
              <a:ext cx="346412" cy="321469"/>
            </a:xfrm>
            <a:custGeom>
              <a:avLst/>
              <a:gdLst/>
              <a:ahLst/>
              <a:cxnLst/>
              <a:rect l="0" t="0" r="0" b="0"/>
              <a:pathLst>
                <a:path w="346412" h="321469">
                  <a:moveTo>
                    <a:pt x="0" y="0"/>
                  </a:moveTo>
                  <a:lnTo>
                    <a:pt x="40311" y="0"/>
                  </a:lnTo>
                  <a:lnTo>
                    <a:pt x="80972" y="0"/>
                  </a:lnTo>
                  <a:lnTo>
                    <a:pt x="122342" y="7129"/>
                  </a:lnTo>
                  <a:lnTo>
                    <a:pt x="162852" y="18091"/>
                  </a:lnTo>
                  <a:lnTo>
                    <a:pt x="194435" y="29503"/>
                  </a:lnTo>
                  <a:lnTo>
                    <a:pt x="231773" y="46397"/>
                  </a:lnTo>
                  <a:lnTo>
                    <a:pt x="274122" y="69413"/>
                  </a:lnTo>
                  <a:lnTo>
                    <a:pt x="316724" y="89119"/>
                  </a:lnTo>
                  <a:lnTo>
                    <a:pt x="325313" y="96163"/>
                  </a:lnTo>
                  <a:lnTo>
                    <a:pt x="342027" y="117810"/>
                  </a:lnTo>
                  <a:lnTo>
                    <a:pt x="345489" y="127105"/>
                  </a:lnTo>
                  <a:lnTo>
                    <a:pt x="346411" y="132361"/>
                  </a:lnTo>
                  <a:lnTo>
                    <a:pt x="344791" y="140848"/>
                  </a:lnTo>
                  <a:lnTo>
                    <a:pt x="325789" y="170756"/>
                  </a:lnTo>
                  <a:lnTo>
                    <a:pt x="284431" y="215323"/>
                  </a:lnTo>
                  <a:lnTo>
                    <a:pt x="245668" y="254353"/>
                  </a:lnTo>
                  <a:lnTo>
                    <a:pt x="204808" y="285535"/>
                  </a:lnTo>
                  <a:lnTo>
                    <a:pt x="164113" y="316158"/>
                  </a:lnTo>
                  <a:lnTo>
                    <a:pt x="151805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SMARTInkShape-23"/>
            <p:cNvSpPr/>
            <p:nvPr/>
          </p:nvSpPr>
          <p:spPr>
            <a:xfrm>
              <a:off x="4991884" y="3321844"/>
              <a:ext cx="124828" cy="160449"/>
            </a:xfrm>
            <a:custGeom>
              <a:avLst/>
              <a:gdLst/>
              <a:ahLst/>
              <a:cxnLst/>
              <a:rect l="0" t="0" r="0" b="0"/>
              <a:pathLst>
                <a:path w="124828" h="160449">
                  <a:moveTo>
                    <a:pt x="53389" y="0"/>
                  </a:moveTo>
                  <a:lnTo>
                    <a:pt x="53389" y="4740"/>
                  </a:lnTo>
                  <a:lnTo>
                    <a:pt x="48098" y="9713"/>
                  </a:lnTo>
                  <a:lnTo>
                    <a:pt x="7069" y="46397"/>
                  </a:lnTo>
                  <a:lnTo>
                    <a:pt x="3037" y="58324"/>
                  </a:lnTo>
                  <a:lnTo>
                    <a:pt x="0" y="96246"/>
                  </a:lnTo>
                  <a:lnTo>
                    <a:pt x="4608" y="118145"/>
                  </a:lnTo>
                  <a:lnTo>
                    <a:pt x="12195" y="129569"/>
                  </a:lnTo>
                  <a:lnTo>
                    <a:pt x="42117" y="155842"/>
                  </a:lnTo>
                  <a:lnTo>
                    <a:pt x="50364" y="158560"/>
                  </a:lnTo>
                  <a:lnTo>
                    <a:pt x="77587" y="160448"/>
                  </a:lnTo>
                  <a:lnTo>
                    <a:pt x="89279" y="155315"/>
                  </a:lnTo>
                  <a:lnTo>
                    <a:pt x="124827" y="12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SMARTInkShape-24"/>
            <p:cNvSpPr/>
            <p:nvPr/>
          </p:nvSpPr>
          <p:spPr>
            <a:xfrm>
              <a:off x="5161359" y="3323762"/>
              <a:ext cx="151002" cy="140756"/>
            </a:xfrm>
            <a:custGeom>
              <a:avLst/>
              <a:gdLst/>
              <a:ahLst/>
              <a:cxnLst/>
              <a:rect l="0" t="0" r="0" b="0"/>
              <a:pathLst>
                <a:path w="151002" h="140756">
                  <a:moveTo>
                    <a:pt x="0" y="114168"/>
                  </a:moveTo>
                  <a:lnTo>
                    <a:pt x="7129" y="106046"/>
                  </a:lnTo>
                  <a:lnTo>
                    <a:pt x="34553" y="63365"/>
                  </a:lnTo>
                  <a:lnTo>
                    <a:pt x="66418" y="22875"/>
                  </a:lnTo>
                  <a:lnTo>
                    <a:pt x="95373" y="4556"/>
                  </a:lnTo>
                  <a:lnTo>
                    <a:pt x="113146" y="0"/>
                  </a:lnTo>
                  <a:lnTo>
                    <a:pt x="122387" y="1580"/>
                  </a:lnTo>
                  <a:lnTo>
                    <a:pt x="126239" y="3390"/>
                  </a:lnTo>
                  <a:lnTo>
                    <a:pt x="133167" y="10694"/>
                  </a:lnTo>
                  <a:lnTo>
                    <a:pt x="147734" y="31125"/>
                  </a:lnTo>
                  <a:lnTo>
                    <a:pt x="151001" y="54953"/>
                  </a:lnTo>
                  <a:lnTo>
                    <a:pt x="150455" y="69991"/>
                  </a:lnTo>
                  <a:lnTo>
                    <a:pt x="133692" y="114021"/>
                  </a:lnTo>
                  <a:lnTo>
                    <a:pt x="121989" y="133211"/>
                  </a:lnTo>
                  <a:lnTo>
                    <a:pt x="113418" y="137514"/>
                  </a:lnTo>
                  <a:lnTo>
                    <a:pt x="86687" y="140755"/>
                  </a:lnTo>
                  <a:lnTo>
                    <a:pt x="80530" y="138221"/>
                  </a:lnTo>
                  <a:lnTo>
                    <a:pt x="71438" y="1320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SMARTInkShape-25"/>
            <p:cNvSpPr/>
            <p:nvPr/>
          </p:nvSpPr>
          <p:spPr>
            <a:xfrm>
              <a:off x="5313164" y="3314822"/>
              <a:ext cx="133896" cy="122422"/>
            </a:xfrm>
            <a:custGeom>
              <a:avLst/>
              <a:gdLst/>
              <a:ahLst/>
              <a:cxnLst/>
              <a:rect l="0" t="0" r="0" b="0"/>
              <a:pathLst>
                <a:path w="133896" h="122422">
                  <a:moveTo>
                    <a:pt x="0" y="87389"/>
                  </a:moveTo>
                  <a:lnTo>
                    <a:pt x="4740" y="87389"/>
                  </a:lnTo>
                  <a:lnTo>
                    <a:pt x="6137" y="86397"/>
                  </a:lnTo>
                  <a:lnTo>
                    <a:pt x="7068" y="84743"/>
                  </a:lnTo>
                  <a:lnTo>
                    <a:pt x="13303" y="70219"/>
                  </a:lnTo>
                  <a:lnTo>
                    <a:pt x="21126" y="62229"/>
                  </a:lnTo>
                  <a:lnTo>
                    <a:pt x="64620" y="22612"/>
                  </a:lnTo>
                  <a:lnTo>
                    <a:pt x="82254" y="7749"/>
                  </a:lnTo>
                  <a:lnTo>
                    <a:pt x="93112" y="2384"/>
                  </a:lnTo>
                  <a:lnTo>
                    <a:pt x="104553" y="0"/>
                  </a:lnTo>
                  <a:lnTo>
                    <a:pt x="113606" y="1586"/>
                  </a:lnTo>
                  <a:lnTo>
                    <a:pt x="124281" y="8057"/>
                  </a:lnTo>
                  <a:lnTo>
                    <a:pt x="127502" y="10688"/>
                  </a:lnTo>
                  <a:lnTo>
                    <a:pt x="131082" y="18904"/>
                  </a:lnTo>
                  <a:lnTo>
                    <a:pt x="133778" y="62536"/>
                  </a:lnTo>
                  <a:lnTo>
                    <a:pt x="133895" y="83223"/>
                  </a:lnTo>
                  <a:lnTo>
                    <a:pt x="128632" y="95790"/>
                  </a:lnTo>
                  <a:lnTo>
                    <a:pt x="113824" y="115286"/>
                  </a:lnTo>
                  <a:lnTo>
                    <a:pt x="107474" y="119631"/>
                  </a:lnTo>
                  <a:lnTo>
                    <a:pt x="98321" y="122078"/>
                  </a:lnTo>
                  <a:lnTo>
                    <a:pt x="95313" y="122421"/>
                  </a:lnTo>
                  <a:lnTo>
                    <a:pt x="89324" y="120156"/>
                  </a:lnTo>
                  <a:lnTo>
                    <a:pt x="83356" y="116835"/>
                  </a:lnTo>
                  <a:lnTo>
                    <a:pt x="71438" y="1141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3" name="SMARTInkShape-26"/>
            <p:cNvSpPr/>
            <p:nvPr/>
          </p:nvSpPr>
          <p:spPr>
            <a:xfrm>
              <a:off x="5518547" y="3080742"/>
              <a:ext cx="17860" cy="339329"/>
            </a:xfrm>
            <a:custGeom>
              <a:avLst/>
              <a:gdLst/>
              <a:ahLst/>
              <a:cxnLst/>
              <a:rect l="0" t="0" r="0" b="0"/>
              <a:pathLst>
                <a:path w="17860" h="339329">
                  <a:moveTo>
                    <a:pt x="0" y="339328"/>
                  </a:moveTo>
                  <a:lnTo>
                    <a:pt x="0" y="301155"/>
                  </a:lnTo>
                  <a:lnTo>
                    <a:pt x="0" y="262114"/>
                  </a:lnTo>
                  <a:lnTo>
                    <a:pt x="0" y="218885"/>
                  </a:lnTo>
                  <a:lnTo>
                    <a:pt x="992" y="185587"/>
                  </a:lnTo>
                  <a:lnTo>
                    <a:pt x="4740" y="150944"/>
                  </a:lnTo>
                  <a:lnTo>
                    <a:pt x="7068" y="115704"/>
                  </a:lnTo>
                  <a:lnTo>
                    <a:pt x="9094" y="82182"/>
                  </a:lnTo>
                  <a:lnTo>
                    <a:pt x="14821" y="41989"/>
                  </a:lnTo>
                  <a:lnTo>
                    <a:pt x="1785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4" name="SMARTInkShape-27"/>
            <p:cNvSpPr/>
            <p:nvPr/>
          </p:nvSpPr>
          <p:spPr>
            <a:xfrm>
              <a:off x="5617414" y="3152180"/>
              <a:ext cx="151105" cy="276821"/>
            </a:xfrm>
            <a:custGeom>
              <a:avLst/>
              <a:gdLst/>
              <a:ahLst/>
              <a:cxnLst/>
              <a:rect l="0" t="0" r="0" b="0"/>
              <a:pathLst>
                <a:path w="151105" h="276821">
                  <a:moveTo>
                    <a:pt x="79727" y="0"/>
                  </a:moveTo>
                  <a:lnTo>
                    <a:pt x="79727" y="13302"/>
                  </a:lnTo>
                  <a:lnTo>
                    <a:pt x="77081" y="18479"/>
                  </a:lnTo>
                  <a:lnTo>
                    <a:pt x="73590" y="24088"/>
                  </a:lnTo>
                  <a:lnTo>
                    <a:pt x="70633" y="32824"/>
                  </a:lnTo>
                  <a:lnTo>
                    <a:pt x="58477" y="47636"/>
                  </a:lnTo>
                  <a:lnTo>
                    <a:pt x="14297" y="77390"/>
                  </a:lnTo>
                  <a:lnTo>
                    <a:pt x="6660" y="83343"/>
                  </a:lnTo>
                  <a:lnTo>
                    <a:pt x="2604" y="89297"/>
                  </a:lnTo>
                  <a:lnTo>
                    <a:pt x="801" y="96242"/>
                  </a:lnTo>
                  <a:lnTo>
                    <a:pt x="0" y="105943"/>
                  </a:lnTo>
                  <a:lnTo>
                    <a:pt x="2290" y="114224"/>
                  </a:lnTo>
                  <a:lnTo>
                    <a:pt x="11845" y="127624"/>
                  </a:lnTo>
                  <a:lnTo>
                    <a:pt x="25107" y="136813"/>
                  </a:lnTo>
                  <a:lnTo>
                    <a:pt x="66749" y="147083"/>
                  </a:lnTo>
                  <a:lnTo>
                    <a:pt x="111133" y="163819"/>
                  </a:lnTo>
                  <a:lnTo>
                    <a:pt x="143330" y="189268"/>
                  </a:lnTo>
                  <a:lnTo>
                    <a:pt x="147682" y="198551"/>
                  </a:lnTo>
                  <a:lnTo>
                    <a:pt x="150960" y="238247"/>
                  </a:lnTo>
                  <a:lnTo>
                    <a:pt x="151104" y="256020"/>
                  </a:lnTo>
                  <a:lnTo>
                    <a:pt x="148147" y="260969"/>
                  </a:lnTo>
                  <a:lnTo>
                    <a:pt x="136925" y="269114"/>
                  </a:lnTo>
                  <a:lnTo>
                    <a:pt x="123353" y="274537"/>
                  </a:lnTo>
                  <a:lnTo>
                    <a:pt x="88656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5" name="SMARTInkShape-28"/>
            <p:cNvSpPr/>
            <p:nvPr/>
          </p:nvSpPr>
          <p:spPr>
            <a:xfrm>
              <a:off x="6189000" y="3375482"/>
              <a:ext cx="1123708" cy="597503"/>
            </a:xfrm>
            <a:custGeom>
              <a:avLst/>
              <a:gdLst/>
              <a:ahLst/>
              <a:cxnLst/>
              <a:rect l="0" t="0" r="0" b="0"/>
              <a:pathLst>
                <a:path w="1123708" h="597503">
                  <a:moveTo>
                    <a:pt x="392180" y="517862"/>
                  </a:moveTo>
                  <a:lnTo>
                    <a:pt x="354006" y="518854"/>
                  </a:lnTo>
                  <a:lnTo>
                    <a:pt x="317611" y="524930"/>
                  </a:lnTo>
                  <a:lnTo>
                    <a:pt x="277239" y="526424"/>
                  </a:lnTo>
                  <a:lnTo>
                    <a:pt x="240601" y="520582"/>
                  </a:lnTo>
                  <a:lnTo>
                    <a:pt x="202055" y="515753"/>
                  </a:lnTo>
                  <a:lnTo>
                    <a:pt x="161258" y="505539"/>
                  </a:lnTo>
                  <a:lnTo>
                    <a:pt x="123544" y="492975"/>
                  </a:lnTo>
                  <a:lnTo>
                    <a:pt x="81551" y="472413"/>
                  </a:lnTo>
                  <a:lnTo>
                    <a:pt x="44299" y="449243"/>
                  </a:lnTo>
                  <a:lnTo>
                    <a:pt x="21985" y="426754"/>
                  </a:lnTo>
                  <a:lnTo>
                    <a:pt x="7546" y="396499"/>
                  </a:lnTo>
                  <a:lnTo>
                    <a:pt x="1724" y="362399"/>
                  </a:lnTo>
                  <a:lnTo>
                    <a:pt x="0" y="327160"/>
                  </a:lnTo>
                  <a:lnTo>
                    <a:pt x="8969" y="291583"/>
                  </a:lnTo>
                  <a:lnTo>
                    <a:pt x="24195" y="251166"/>
                  </a:lnTo>
                  <a:lnTo>
                    <a:pt x="50755" y="212512"/>
                  </a:lnTo>
                  <a:lnTo>
                    <a:pt x="83760" y="175923"/>
                  </a:lnTo>
                  <a:lnTo>
                    <a:pt x="123415" y="139947"/>
                  </a:lnTo>
                  <a:lnTo>
                    <a:pt x="154658" y="118720"/>
                  </a:lnTo>
                  <a:lnTo>
                    <a:pt x="187396" y="99364"/>
                  </a:lnTo>
                  <a:lnTo>
                    <a:pt x="218482" y="80839"/>
                  </a:lnTo>
                  <a:lnTo>
                    <a:pt x="259419" y="65330"/>
                  </a:lnTo>
                  <a:lnTo>
                    <a:pt x="282836" y="58416"/>
                  </a:lnTo>
                  <a:lnTo>
                    <a:pt x="327377" y="45443"/>
                  </a:lnTo>
                  <a:lnTo>
                    <a:pt x="370324" y="33062"/>
                  </a:lnTo>
                  <a:lnTo>
                    <a:pt x="412562" y="20944"/>
                  </a:lnTo>
                  <a:lnTo>
                    <a:pt x="457132" y="11590"/>
                  </a:lnTo>
                  <a:lnTo>
                    <a:pt x="480129" y="7707"/>
                  </a:lnTo>
                  <a:lnTo>
                    <a:pt x="524203" y="3392"/>
                  </a:lnTo>
                  <a:lnTo>
                    <a:pt x="567935" y="1474"/>
                  </a:lnTo>
                  <a:lnTo>
                    <a:pt x="590709" y="963"/>
                  </a:lnTo>
                  <a:lnTo>
                    <a:pt x="613830" y="622"/>
                  </a:lnTo>
                  <a:lnTo>
                    <a:pt x="637180" y="394"/>
                  </a:lnTo>
                  <a:lnTo>
                    <a:pt x="660686" y="243"/>
                  </a:lnTo>
                  <a:lnTo>
                    <a:pt x="684293" y="142"/>
                  </a:lnTo>
                  <a:lnTo>
                    <a:pt x="706977" y="74"/>
                  </a:lnTo>
                  <a:lnTo>
                    <a:pt x="750701" y="0"/>
                  </a:lnTo>
                  <a:lnTo>
                    <a:pt x="793285" y="5258"/>
                  </a:lnTo>
                  <a:lnTo>
                    <a:pt x="835363" y="13217"/>
                  </a:lnTo>
                  <a:lnTo>
                    <a:pt x="877215" y="20063"/>
                  </a:lnTo>
                  <a:lnTo>
                    <a:pt x="911030" y="31704"/>
                  </a:lnTo>
                  <a:lnTo>
                    <a:pt x="941272" y="46799"/>
                  </a:lnTo>
                  <a:lnTo>
                    <a:pt x="974557" y="63430"/>
                  </a:lnTo>
                  <a:lnTo>
                    <a:pt x="1017283" y="89528"/>
                  </a:lnTo>
                  <a:lnTo>
                    <a:pt x="1055079" y="116112"/>
                  </a:lnTo>
                  <a:lnTo>
                    <a:pt x="1081931" y="152321"/>
                  </a:lnTo>
                  <a:lnTo>
                    <a:pt x="1102456" y="189729"/>
                  </a:lnTo>
                  <a:lnTo>
                    <a:pt x="1116365" y="225948"/>
                  </a:lnTo>
                  <a:lnTo>
                    <a:pt x="1122029" y="266555"/>
                  </a:lnTo>
                  <a:lnTo>
                    <a:pt x="1123707" y="310006"/>
                  </a:lnTo>
                  <a:lnTo>
                    <a:pt x="1119464" y="349560"/>
                  </a:lnTo>
                  <a:lnTo>
                    <a:pt x="1107183" y="391155"/>
                  </a:lnTo>
                  <a:lnTo>
                    <a:pt x="1086236" y="430159"/>
                  </a:lnTo>
                  <a:lnTo>
                    <a:pt x="1045362" y="472756"/>
                  </a:lnTo>
                  <a:lnTo>
                    <a:pt x="1009820" y="505710"/>
                  </a:lnTo>
                  <a:lnTo>
                    <a:pt x="968310" y="534766"/>
                  </a:lnTo>
                  <a:lnTo>
                    <a:pt x="939280" y="553156"/>
                  </a:lnTo>
                  <a:lnTo>
                    <a:pt x="907195" y="568606"/>
                  </a:lnTo>
                  <a:lnTo>
                    <a:pt x="873091" y="581094"/>
                  </a:lnTo>
                  <a:lnTo>
                    <a:pt x="838090" y="589952"/>
                  </a:lnTo>
                  <a:lnTo>
                    <a:pt x="800045" y="594550"/>
                  </a:lnTo>
                  <a:lnTo>
                    <a:pt x="760977" y="596594"/>
                  </a:lnTo>
                  <a:lnTo>
                    <a:pt x="723769" y="597502"/>
                  </a:lnTo>
                  <a:lnTo>
                    <a:pt x="687388" y="595260"/>
                  </a:lnTo>
                  <a:lnTo>
                    <a:pt x="652368" y="591949"/>
                  </a:lnTo>
                  <a:lnTo>
                    <a:pt x="620267" y="590477"/>
                  </a:lnTo>
                  <a:lnTo>
                    <a:pt x="576471" y="583395"/>
                  </a:lnTo>
                  <a:lnTo>
                    <a:pt x="561844" y="5803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6" name="SMARTInkShape-29"/>
            <p:cNvSpPr/>
            <p:nvPr/>
          </p:nvSpPr>
          <p:spPr>
            <a:xfrm>
              <a:off x="6456164" y="3643313"/>
              <a:ext cx="8931" cy="142876"/>
            </a:xfrm>
            <a:custGeom>
              <a:avLst/>
              <a:gdLst/>
              <a:ahLst/>
              <a:cxnLst/>
              <a:rect l="0" t="0" r="0" b="0"/>
              <a:pathLst>
                <a:path w="8931" h="142876">
                  <a:moveTo>
                    <a:pt x="8930" y="0"/>
                  </a:moveTo>
                  <a:lnTo>
                    <a:pt x="8930" y="42240"/>
                  </a:lnTo>
                  <a:lnTo>
                    <a:pt x="8930" y="84368"/>
                  </a:lnTo>
                  <a:lnTo>
                    <a:pt x="7938" y="106357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7" name="SMARTInkShape-30"/>
            <p:cNvSpPr/>
            <p:nvPr/>
          </p:nvSpPr>
          <p:spPr>
            <a:xfrm>
              <a:off x="6581180" y="3634383"/>
              <a:ext cx="232083" cy="489426"/>
            </a:xfrm>
            <a:custGeom>
              <a:avLst/>
              <a:gdLst/>
              <a:ahLst/>
              <a:cxnLst/>
              <a:rect l="0" t="0" r="0" b="0"/>
              <a:pathLst>
                <a:path w="232083" h="489426">
                  <a:moveTo>
                    <a:pt x="169664" y="0"/>
                  </a:moveTo>
                  <a:lnTo>
                    <a:pt x="169664" y="8562"/>
                  </a:lnTo>
                  <a:lnTo>
                    <a:pt x="162535" y="2720"/>
                  </a:lnTo>
                  <a:lnTo>
                    <a:pt x="154433" y="806"/>
                  </a:lnTo>
                  <a:lnTo>
                    <a:pt x="126214" y="31"/>
                  </a:lnTo>
                  <a:lnTo>
                    <a:pt x="103828" y="7135"/>
                  </a:lnTo>
                  <a:lnTo>
                    <a:pt x="92117" y="12431"/>
                  </a:lnTo>
                  <a:lnTo>
                    <a:pt x="82943" y="20738"/>
                  </a:lnTo>
                  <a:lnTo>
                    <a:pt x="72201" y="39218"/>
                  </a:lnTo>
                  <a:lnTo>
                    <a:pt x="56291" y="79890"/>
                  </a:lnTo>
                  <a:lnTo>
                    <a:pt x="54114" y="104085"/>
                  </a:lnTo>
                  <a:lnTo>
                    <a:pt x="56462" y="113398"/>
                  </a:lnTo>
                  <a:lnTo>
                    <a:pt x="58477" y="117271"/>
                  </a:lnTo>
                  <a:lnTo>
                    <a:pt x="60813" y="119852"/>
                  </a:lnTo>
                  <a:lnTo>
                    <a:pt x="66054" y="122721"/>
                  </a:lnTo>
                  <a:lnTo>
                    <a:pt x="74336" y="121350"/>
                  </a:lnTo>
                  <a:lnTo>
                    <a:pt x="113279" y="103965"/>
                  </a:lnTo>
                  <a:lnTo>
                    <a:pt x="153583" y="73872"/>
                  </a:lnTo>
                  <a:lnTo>
                    <a:pt x="193110" y="38647"/>
                  </a:lnTo>
                  <a:lnTo>
                    <a:pt x="205220" y="32059"/>
                  </a:lnTo>
                  <a:lnTo>
                    <a:pt x="224422" y="27830"/>
                  </a:lnTo>
                  <a:lnTo>
                    <a:pt x="227006" y="28475"/>
                  </a:lnTo>
                  <a:lnTo>
                    <a:pt x="228728" y="29897"/>
                  </a:lnTo>
                  <a:lnTo>
                    <a:pt x="229876" y="31838"/>
                  </a:lnTo>
                  <a:lnTo>
                    <a:pt x="231869" y="66994"/>
                  </a:lnTo>
                  <a:lnTo>
                    <a:pt x="232082" y="104847"/>
                  </a:lnTo>
                  <a:lnTo>
                    <a:pt x="230147" y="136888"/>
                  </a:lnTo>
                  <a:lnTo>
                    <a:pt x="222673" y="170972"/>
                  </a:lnTo>
                  <a:lnTo>
                    <a:pt x="215383" y="211256"/>
                  </a:lnTo>
                  <a:lnTo>
                    <a:pt x="207842" y="253634"/>
                  </a:lnTo>
                  <a:lnTo>
                    <a:pt x="197877" y="292311"/>
                  </a:lnTo>
                  <a:lnTo>
                    <a:pt x="186833" y="329346"/>
                  </a:lnTo>
                  <a:lnTo>
                    <a:pt x="174318" y="365649"/>
                  </a:lnTo>
                  <a:lnTo>
                    <a:pt x="158834" y="401628"/>
                  </a:lnTo>
                  <a:lnTo>
                    <a:pt x="138122" y="441131"/>
                  </a:lnTo>
                  <a:lnTo>
                    <a:pt x="114678" y="471687"/>
                  </a:lnTo>
                  <a:lnTo>
                    <a:pt x="97600" y="482490"/>
                  </a:lnTo>
                  <a:lnTo>
                    <a:pt x="62383" y="489425"/>
                  </a:lnTo>
                  <a:lnTo>
                    <a:pt x="35682" y="485886"/>
                  </a:lnTo>
                  <a:lnTo>
                    <a:pt x="0" y="4732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50" name="SMARTInkShape-Group5"/>
          <p:cNvGrpSpPr/>
          <p:nvPr/>
        </p:nvGrpSpPr>
        <p:grpSpPr>
          <a:xfrm>
            <a:off x="6824596" y="3796090"/>
            <a:ext cx="1844198" cy="2579694"/>
            <a:chOff x="6824596" y="3796090"/>
            <a:chExt cx="1844198" cy="2579694"/>
          </a:xfrm>
        </p:grpSpPr>
        <p:sp>
          <p:nvSpPr>
            <p:cNvPr id="129" name="SMARTInkShape-31"/>
            <p:cNvSpPr/>
            <p:nvPr/>
          </p:nvSpPr>
          <p:spPr>
            <a:xfrm>
              <a:off x="7099102" y="4018359"/>
              <a:ext cx="482204" cy="741165"/>
            </a:xfrm>
            <a:custGeom>
              <a:avLst/>
              <a:gdLst/>
              <a:ahLst/>
              <a:cxnLst/>
              <a:rect l="0" t="0" r="0" b="0"/>
              <a:pathLst>
                <a:path w="482204" h="741165">
                  <a:moveTo>
                    <a:pt x="8929" y="17860"/>
                  </a:moveTo>
                  <a:lnTo>
                    <a:pt x="368" y="9298"/>
                  </a:lnTo>
                  <a:lnTo>
                    <a:pt x="0" y="0"/>
                  </a:lnTo>
                  <a:lnTo>
                    <a:pt x="4740" y="4741"/>
                  </a:lnTo>
                  <a:lnTo>
                    <a:pt x="7067" y="9714"/>
                  </a:lnTo>
                  <a:lnTo>
                    <a:pt x="7688" y="12429"/>
                  </a:lnTo>
                  <a:lnTo>
                    <a:pt x="32824" y="51768"/>
                  </a:lnTo>
                  <a:lnTo>
                    <a:pt x="47310" y="79128"/>
                  </a:lnTo>
                  <a:lnTo>
                    <a:pt x="73772" y="118091"/>
                  </a:lnTo>
                  <a:lnTo>
                    <a:pt x="91228" y="159073"/>
                  </a:lnTo>
                  <a:lnTo>
                    <a:pt x="113490" y="200866"/>
                  </a:lnTo>
                  <a:lnTo>
                    <a:pt x="135822" y="235574"/>
                  </a:lnTo>
                  <a:lnTo>
                    <a:pt x="161290" y="270994"/>
                  </a:lnTo>
                  <a:lnTo>
                    <a:pt x="182947" y="306624"/>
                  </a:lnTo>
                  <a:lnTo>
                    <a:pt x="206672" y="347057"/>
                  </a:lnTo>
                  <a:lnTo>
                    <a:pt x="232554" y="385716"/>
                  </a:lnTo>
                  <a:lnTo>
                    <a:pt x="259074" y="422305"/>
                  </a:lnTo>
                  <a:lnTo>
                    <a:pt x="281043" y="458282"/>
                  </a:lnTo>
                  <a:lnTo>
                    <a:pt x="304860" y="494077"/>
                  </a:lnTo>
                  <a:lnTo>
                    <a:pt x="330769" y="534559"/>
                  </a:lnTo>
                  <a:lnTo>
                    <a:pt x="360054" y="578425"/>
                  </a:lnTo>
                  <a:lnTo>
                    <a:pt x="390825" y="618399"/>
                  </a:lnTo>
                  <a:lnTo>
                    <a:pt x="422398" y="662710"/>
                  </a:lnTo>
                  <a:lnTo>
                    <a:pt x="454614" y="706636"/>
                  </a:lnTo>
                  <a:lnTo>
                    <a:pt x="473058" y="731749"/>
                  </a:lnTo>
                  <a:lnTo>
                    <a:pt x="482203" y="7411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SMARTInkShape-32"/>
            <p:cNvSpPr/>
            <p:nvPr/>
          </p:nvSpPr>
          <p:spPr>
            <a:xfrm>
              <a:off x="7474148" y="4152305"/>
              <a:ext cx="241103" cy="158775"/>
            </a:xfrm>
            <a:custGeom>
              <a:avLst/>
              <a:gdLst/>
              <a:ahLst/>
              <a:cxnLst/>
              <a:rect l="0" t="0" r="0" b="0"/>
              <a:pathLst>
                <a:path w="241103" h="158775">
                  <a:moveTo>
                    <a:pt x="0" y="0"/>
                  </a:moveTo>
                  <a:lnTo>
                    <a:pt x="0" y="13561"/>
                  </a:lnTo>
                  <a:lnTo>
                    <a:pt x="2646" y="18595"/>
                  </a:lnTo>
                  <a:lnTo>
                    <a:pt x="6137" y="24139"/>
                  </a:lnTo>
                  <a:lnTo>
                    <a:pt x="7689" y="29911"/>
                  </a:lnTo>
                  <a:lnTo>
                    <a:pt x="22902" y="54381"/>
                  </a:lnTo>
                  <a:lnTo>
                    <a:pt x="33406" y="90578"/>
                  </a:lnTo>
                  <a:lnTo>
                    <a:pt x="44523" y="134866"/>
                  </a:lnTo>
                  <a:lnTo>
                    <a:pt x="51447" y="147336"/>
                  </a:lnTo>
                  <a:lnTo>
                    <a:pt x="60856" y="158774"/>
                  </a:lnTo>
                  <a:lnTo>
                    <a:pt x="62398" y="158435"/>
                  </a:lnTo>
                  <a:lnTo>
                    <a:pt x="66759" y="155413"/>
                  </a:lnTo>
                  <a:lnTo>
                    <a:pt x="69358" y="148117"/>
                  </a:lnTo>
                  <a:lnTo>
                    <a:pt x="73901" y="106048"/>
                  </a:lnTo>
                  <a:lnTo>
                    <a:pt x="86645" y="62361"/>
                  </a:lnTo>
                  <a:lnTo>
                    <a:pt x="101246" y="22580"/>
                  </a:lnTo>
                  <a:lnTo>
                    <a:pt x="110146" y="8233"/>
                  </a:lnTo>
                  <a:lnTo>
                    <a:pt x="116093" y="3659"/>
                  </a:lnTo>
                  <a:lnTo>
                    <a:pt x="119067" y="2439"/>
                  </a:lnTo>
                  <a:lnTo>
                    <a:pt x="121050" y="2618"/>
                  </a:lnTo>
                  <a:lnTo>
                    <a:pt x="122372" y="3730"/>
                  </a:lnTo>
                  <a:lnTo>
                    <a:pt x="143039" y="47623"/>
                  </a:lnTo>
                  <a:lnTo>
                    <a:pt x="153681" y="88774"/>
                  </a:lnTo>
                  <a:lnTo>
                    <a:pt x="161291" y="104355"/>
                  </a:lnTo>
                  <a:lnTo>
                    <a:pt x="166935" y="110872"/>
                  </a:lnTo>
                  <a:lnTo>
                    <a:pt x="172751" y="113768"/>
                  </a:lnTo>
                  <a:lnTo>
                    <a:pt x="175690" y="113549"/>
                  </a:lnTo>
                  <a:lnTo>
                    <a:pt x="181603" y="110659"/>
                  </a:lnTo>
                  <a:lnTo>
                    <a:pt x="199620" y="93590"/>
                  </a:lnTo>
                  <a:lnTo>
                    <a:pt x="230148" y="53481"/>
                  </a:lnTo>
                  <a:lnTo>
                    <a:pt x="236233" y="41628"/>
                  </a:lnTo>
                  <a:lnTo>
                    <a:pt x="241102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1" name="SMARTInkShape-33"/>
            <p:cNvSpPr/>
            <p:nvPr/>
          </p:nvSpPr>
          <p:spPr>
            <a:xfrm>
              <a:off x="7831336" y="4036219"/>
              <a:ext cx="178595" cy="97675"/>
            </a:xfrm>
            <a:custGeom>
              <a:avLst/>
              <a:gdLst/>
              <a:ahLst/>
              <a:cxnLst/>
              <a:rect l="0" t="0" r="0" b="0"/>
              <a:pathLst>
                <a:path w="178595" h="97675">
                  <a:moveTo>
                    <a:pt x="0" y="89297"/>
                  </a:moveTo>
                  <a:lnTo>
                    <a:pt x="0" y="94037"/>
                  </a:lnTo>
                  <a:lnTo>
                    <a:pt x="992" y="95433"/>
                  </a:lnTo>
                  <a:lnTo>
                    <a:pt x="2646" y="96364"/>
                  </a:lnTo>
                  <a:lnTo>
                    <a:pt x="12359" y="97674"/>
                  </a:lnTo>
                  <a:lnTo>
                    <a:pt x="22360" y="96989"/>
                  </a:lnTo>
                  <a:lnTo>
                    <a:pt x="63818" y="82973"/>
                  </a:lnTo>
                  <a:lnTo>
                    <a:pt x="88693" y="73312"/>
                  </a:lnTo>
                  <a:lnTo>
                    <a:pt x="132822" y="42306"/>
                  </a:lnTo>
                  <a:lnTo>
                    <a:pt x="162282" y="15016"/>
                  </a:lnTo>
                  <a:lnTo>
                    <a:pt x="168469" y="4890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2" name="SMARTInkShape-34"/>
            <p:cNvSpPr/>
            <p:nvPr/>
          </p:nvSpPr>
          <p:spPr>
            <a:xfrm>
              <a:off x="7902773" y="4080867"/>
              <a:ext cx="44650" cy="214314"/>
            </a:xfrm>
            <a:custGeom>
              <a:avLst/>
              <a:gdLst/>
              <a:ahLst/>
              <a:cxnLst/>
              <a:rect l="0" t="0" r="0" b="0"/>
              <a:pathLst>
                <a:path w="44650" h="214314">
                  <a:moveTo>
                    <a:pt x="0" y="0"/>
                  </a:moveTo>
                  <a:lnTo>
                    <a:pt x="993" y="37182"/>
                  </a:lnTo>
                  <a:lnTo>
                    <a:pt x="7689" y="73002"/>
                  </a:lnTo>
                  <a:lnTo>
                    <a:pt x="14821" y="113602"/>
                  </a:lnTo>
                  <a:lnTo>
                    <a:pt x="19905" y="151314"/>
                  </a:lnTo>
                  <a:lnTo>
                    <a:pt x="33253" y="192981"/>
                  </a:lnTo>
                  <a:lnTo>
                    <a:pt x="35232" y="207674"/>
                  </a:lnTo>
                  <a:lnTo>
                    <a:pt x="36387" y="209887"/>
                  </a:lnTo>
                  <a:lnTo>
                    <a:pt x="38148" y="211362"/>
                  </a:lnTo>
                  <a:lnTo>
                    <a:pt x="44649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SMARTInkShape-35"/>
            <p:cNvSpPr/>
            <p:nvPr/>
          </p:nvSpPr>
          <p:spPr>
            <a:xfrm>
              <a:off x="8108156" y="3796090"/>
              <a:ext cx="250033" cy="326776"/>
            </a:xfrm>
            <a:custGeom>
              <a:avLst/>
              <a:gdLst/>
              <a:ahLst/>
              <a:cxnLst/>
              <a:rect l="0" t="0" r="0" b="0"/>
              <a:pathLst>
                <a:path w="250033" h="326776">
                  <a:moveTo>
                    <a:pt x="0" y="222269"/>
                  </a:moveTo>
                  <a:lnTo>
                    <a:pt x="12429" y="222269"/>
                  </a:lnTo>
                  <a:lnTo>
                    <a:pt x="18091" y="219623"/>
                  </a:lnTo>
                  <a:lnTo>
                    <a:pt x="55878" y="184109"/>
                  </a:lnTo>
                  <a:lnTo>
                    <a:pt x="95884" y="148648"/>
                  </a:lnTo>
                  <a:lnTo>
                    <a:pt x="127684" y="105896"/>
                  </a:lnTo>
                  <a:lnTo>
                    <a:pt x="152977" y="66237"/>
                  </a:lnTo>
                  <a:lnTo>
                    <a:pt x="159202" y="35895"/>
                  </a:lnTo>
                  <a:lnTo>
                    <a:pt x="160533" y="10105"/>
                  </a:lnTo>
                  <a:lnTo>
                    <a:pt x="159608" y="6412"/>
                  </a:lnTo>
                  <a:lnTo>
                    <a:pt x="157999" y="3951"/>
                  </a:lnTo>
                  <a:lnTo>
                    <a:pt x="155934" y="2309"/>
                  </a:lnTo>
                  <a:lnTo>
                    <a:pt x="143547" y="0"/>
                  </a:lnTo>
                  <a:lnTo>
                    <a:pt x="127310" y="4056"/>
                  </a:lnTo>
                  <a:lnTo>
                    <a:pt x="105191" y="16282"/>
                  </a:lnTo>
                  <a:lnTo>
                    <a:pt x="84525" y="37212"/>
                  </a:lnTo>
                  <a:lnTo>
                    <a:pt x="60757" y="78081"/>
                  </a:lnTo>
                  <a:lnTo>
                    <a:pt x="48870" y="113621"/>
                  </a:lnTo>
                  <a:lnTo>
                    <a:pt x="40057" y="156123"/>
                  </a:lnTo>
                  <a:lnTo>
                    <a:pt x="37647" y="188902"/>
                  </a:lnTo>
                  <a:lnTo>
                    <a:pt x="39222" y="220669"/>
                  </a:lnTo>
                  <a:lnTo>
                    <a:pt x="43040" y="263797"/>
                  </a:lnTo>
                  <a:lnTo>
                    <a:pt x="45918" y="287359"/>
                  </a:lnTo>
                  <a:lnTo>
                    <a:pt x="57702" y="310788"/>
                  </a:lnTo>
                  <a:lnTo>
                    <a:pt x="64672" y="320480"/>
                  </a:lnTo>
                  <a:lnTo>
                    <a:pt x="73723" y="325450"/>
                  </a:lnTo>
                  <a:lnTo>
                    <a:pt x="78914" y="326775"/>
                  </a:lnTo>
                  <a:lnTo>
                    <a:pt x="100442" y="323900"/>
                  </a:lnTo>
                  <a:lnTo>
                    <a:pt x="114424" y="314072"/>
                  </a:lnTo>
                  <a:lnTo>
                    <a:pt x="149051" y="278767"/>
                  </a:lnTo>
                  <a:lnTo>
                    <a:pt x="192125" y="234569"/>
                  </a:lnTo>
                  <a:lnTo>
                    <a:pt x="232974" y="191735"/>
                  </a:lnTo>
                  <a:lnTo>
                    <a:pt x="250032" y="1776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SMARTInkShape-36"/>
            <p:cNvSpPr/>
            <p:nvPr/>
          </p:nvSpPr>
          <p:spPr>
            <a:xfrm>
              <a:off x="7010497" y="4791028"/>
              <a:ext cx="1472537" cy="459584"/>
            </a:xfrm>
            <a:custGeom>
              <a:avLst/>
              <a:gdLst/>
              <a:ahLst/>
              <a:cxnLst/>
              <a:rect l="0" t="0" r="0" b="0"/>
              <a:pathLst>
                <a:path w="1472537" h="459584">
                  <a:moveTo>
                    <a:pt x="972644" y="370331"/>
                  </a:moveTo>
                  <a:lnTo>
                    <a:pt x="950284" y="371323"/>
                  </a:lnTo>
                  <a:lnTo>
                    <a:pt x="908826" y="385562"/>
                  </a:lnTo>
                  <a:lnTo>
                    <a:pt x="871513" y="394543"/>
                  </a:lnTo>
                  <a:lnTo>
                    <a:pt x="837838" y="399002"/>
                  </a:lnTo>
                  <a:lnTo>
                    <a:pt x="800079" y="403962"/>
                  </a:lnTo>
                  <a:lnTo>
                    <a:pt x="757472" y="408077"/>
                  </a:lnTo>
                  <a:lnTo>
                    <a:pt x="713428" y="412934"/>
                  </a:lnTo>
                  <a:lnTo>
                    <a:pt x="668958" y="414374"/>
                  </a:lnTo>
                  <a:lnTo>
                    <a:pt x="638242" y="415702"/>
                  </a:lnTo>
                  <a:lnTo>
                    <a:pt x="604747" y="419600"/>
                  </a:lnTo>
                  <a:lnTo>
                    <a:pt x="572663" y="421995"/>
                  </a:lnTo>
                  <a:lnTo>
                    <a:pt x="540874" y="424050"/>
                  </a:lnTo>
                  <a:lnTo>
                    <a:pt x="506902" y="428271"/>
                  </a:lnTo>
                  <a:lnTo>
                    <a:pt x="471960" y="433455"/>
                  </a:lnTo>
                  <a:lnTo>
                    <a:pt x="436586" y="439066"/>
                  </a:lnTo>
                  <a:lnTo>
                    <a:pt x="401021" y="444867"/>
                  </a:lnTo>
                  <a:lnTo>
                    <a:pt x="365371" y="450753"/>
                  </a:lnTo>
                  <a:lnTo>
                    <a:pt x="330674" y="455684"/>
                  </a:lnTo>
                  <a:lnTo>
                    <a:pt x="298717" y="457875"/>
                  </a:lnTo>
                  <a:lnTo>
                    <a:pt x="267977" y="458849"/>
                  </a:lnTo>
                  <a:lnTo>
                    <a:pt x="236787" y="459282"/>
                  </a:lnTo>
                  <a:lnTo>
                    <a:pt x="203080" y="459474"/>
                  </a:lnTo>
                  <a:lnTo>
                    <a:pt x="160116" y="459583"/>
                  </a:lnTo>
                  <a:lnTo>
                    <a:pt x="122251" y="454874"/>
                  </a:lnTo>
                  <a:lnTo>
                    <a:pt x="81030" y="444394"/>
                  </a:lnTo>
                  <a:lnTo>
                    <a:pt x="54280" y="434719"/>
                  </a:lnTo>
                  <a:lnTo>
                    <a:pt x="15566" y="408853"/>
                  </a:lnTo>
                  <a:lnTo>
                    <a:pt x="7195" y="398696"/>
                  </a:lnTo>
                  <a:lnTo>
                    <a:pt x="2813" y="387569"/>
                  </a:lnTo>
                  <a:lnTo>
                    <a:pt x="0" y="364256"/>
                  </a:lnTo>
                  <a:lnTo>
                    <a:pt x="6574" y="334404"/>
                  </a:lnTo>
                  <a:lnTo>
                    <a:pt x="15572" y="314597"/>
                  </a:lnTo>
                  <a:lnTo>
                    <a:pt x="31357" y="296160"/>
                  </a:lnTo>
                  <a:lnTo>
                    <a:pt x="71438" y="266183"/>
                  </a:lnTo>
                  <a:lnTo>
                    <a:pt x="113730" y="242345"/>
                  </a:lnTo>
                  <a:lnTo>
                    <a:pt x="149517" y="224481"/>
                  </a:lnTo>
                  <a:lnTo>
                    <a:pt x="191099" y="206621"/>
                  </a:lnTo>
                  <a:lnTo>
                    <a:pt x="234839" y="188761"/>
                  </a:lnTo>
                  <a:lnTo>
                    <a:pt x="279218" y="170902"/>
                  </a:lnTo>
                  <a:lnTo>
                    <a:pt x="323787" y="153042"/>
                  </a:lnTo>
                  <a:lnTo>
                    <a:pt x="353533" y="141136"/>
                  </a:lnTo>
                  <a:lnTo>
                    <a:pt x="385937" y="131875"/>
                  </a:lnTo>
                  <a:lnTo>
                    <a:pt x="420182" y="123460"/>
                  </a:lnTo>
                  <a:lnTo>
                    <a:pt x="455246" y="113106"/>
                  </a:lnTo>
                  <a:lnTo>
                    <a:pt x="490674" y="101889"/>
                  </a:lnTo>
                  <a:lnTo>
                    <a:pt x="526263" y="90289"/>
                  </a:lnTo>
                  <a:lnTo>
                    <a:pt x="561924" y="78519"/>
                  </a:lnTo>
                  <a:lnTo>
                    <a:pt x="600263" y="69319"/>
                  </a:lnTo>
                  <a:lnTo>
                    <a:pt x="640453" y="60931"/>
                  </a:lnTo>
                  <a:lnTo>
                    <a:pt x="681468" y="50588"/>
                  </a:lnTo>
                  <a:lnTo>
                    <a:pt x="722846" y="42023"/>
                  </a:lnTo>
                  <a:lnTo>
                    <a:pt x="763396" y="34908"/>
                  </a:lnTo>
                  <a:lnTo>
                    <a:pt x="801262" y="28439"/>
                  </a:lnTo>
                  <a:lnTo>
                    <a:pt x="840580" y="22257"/>
                  </a:lnTo>
                  <a:lnTo>
                    <a:pt x="880214" y="16202"/>
                  </a:lnTo>
                  <a:lnTo>
                    <a:pt x="917673" y="10203"/>
                  </a:lnTo>
                  <a:lnTo>
                    <a:pt x="956810" y="6876"/>
                  </a:lnTo>
                  <a:lnTo>
                    <a:pt x="996365" y="4405"/>
                  </a:lnTo>
                  <a:lnTo>
                    <a:pt x="1033787" y="0"/>
                  </a:lnTo>
                  <a:lnTo>
                    <a:pt x="1070264" y="26"/>
                  </a:lnTo>
                  <a:lnTo>
                    <a:pt x="1106319" y="2353"/>
                  </a:lnTo>
                  <a:lnTo>
                    <a:pt x="1142188" y="3387"/>
                  </a:lnTo>
                  <a:lnTo>
                    <a:pt x="1175327" y="6492"/>
                  </a:lnTo>
                  <a:lnTo>
                    <a:pt x="1206593" y="12172"/>
                  </a:lnTo>
                  <a:lnTo>
                    <a:pt x="1251093" y="25534"/>
                  </a:lnTo>
                  <a:lnTo>
                    <a:pt x="1289854" y="37210"/>
                  </a:lnTo>
                  <a:lnTo>
                    <a:pt x="1326475" y="51804"/>
                  </a:lnTo>
                  <a:lnTo>
                    <a:pt x="1369112" y="68773"/>
                  </a:lnTo>
                  <a:lnTo>
                    <a:pt x="1409675" y="90621"/>
                  </a:lnTo>
                  <a:lnTo>
                    <a:pt x="1447594" y="117408"/>
                  </a:lnTo>
                  <a:lnTo>
                    <a:pt x="1466189" y="144516"/>
                  </a:lnTo>
                  <a:lnTo>
                    <a:pt x="1470775" y="162091"/>
                  </a:lnTo>
                  <a:lnTo>
                    <a:pt x="1472536" y="192961"/>
                  </a:lnTo>
                  <a:lnTo>
                    <a:pt x="1452574" y="232537"/>
                  </a:lnTo>
                  <a:lnTo>
                    <a:pt x="1431981" y="257049"/>
                  </a:lnTo>
                  <a:lnTo>
                    <a:pt x="1388114" y="292926"/>
                  </a:lnTo>
                  <a:lnTo>
                    <a:pt x="1348914" y="314104"/>
                  </a:lnTo>
                  <a:lnTo>
                    <a:pt x="1307473" y="332877"/>
                  </a:lnTo>
                  <a:lnTo>
                    <a:pt x="1268085" y="345122"/>
                  </a:lnTo>
                  <a:lnTo>
                    <a:pt x="1229736" y="359775"/>
                  </a:lnTo>
                  <a:lnTo>
                    <a:pt x="1188497" y="371944"/>
                  </a:lnTo>
                  <a:lnTo>
                    <a:pt x="1144859" y="377093"/>
                  </a:lnTo>
                  <a:lnTo>
                    <a:pt x="1100509" y="383359"/>
                  </a:lnTo>
                  <a:lnTo>
                    <a:pt x="1055949" y="391499"/>
                  </a:lnTo>
                  <a:lnTo>
                    <a:pt x="1011328" y="395455"/>
                  </a:lnTo>
                  <a:lnTo>
                    <a:pt x="967056" y="402928"/>
                  </a:lnTo>
                  <a:lnTo>
                    <a:pt x="936925" y="406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5" name="SMARTInkShape-37"/>
            <p:cNvSpPr/>
            <p:nvPr/>
          </p:nvSpPr>
          <p:spPr>
            <a:xfrm>
              <a:off x="7358221" y="5063133"/>
              <a:ext cx="106999" cy="151806"/>
            </a:xfrm>
            <a:custGeom>
              <a:avLst/>
              <a:gdLst/>
              <a:ahLst/>
              <a:cxnLst/>
              <a:rect l="0" t="0" r="0" b="0"/>
              <a:pathLst>
                <a:path w="106999" h="151806">
                  <a:moveTo>
                    <a:pt x="106998" y="0"/>
                  </a:moveTo>
                  <a:lnTo>
                    <a:pt x="77186" y="0"/>
                  </a:lnTo>
                  <a:lnTo>
                    <a:pt x="32644" y="14821"/>
                  </a:lnTo>
                  <a:lnTo>
                    <a:pt x="8949" y="17681"/>
                  </a:lnTo>
                  <a:lnTo>
                    <a:pt x="1640" y="17824"/>
                  </a:lnTo>
                  <a:lnTo>
                    <a:pt x="1041" y="18828"/>
                  </a:lnTo>
                  <a:lnTo>
                    <a:pt x="0" y="25544"/>
                  </a:lnTo>
                  <a:lnTo>
                    <a:pt x="12284" y="39108"/>
                  </a:lnTo>
                  <a:lnTo>
                    <a:pt x="17940" y="42186"/>
                  </a:lnTo>
                  <a:lnTo>
                    <a:pt x="34394" y="48903"/>
                  </a:lnTo>
                  <a:lnTo>
                    <a:pt x="46239" y="56933"/>
                  </a:lnTo>
                  <a:lnTo>
                    <a:pt x="50228" y="62676"/>
                  </a:lnTo>
                  <a:lnTo>
                    <a:pt x="52993" y="68535"/>
                  </a:lnTo>
                  <a:lnTo>
                    <a:pt x="60921" y="78613"/>
                  </a:lnTo>
                  <a:lnTo>
                    <a:pt x="62312" y="109874"/>
                  </a:lnTo>
                  <a:lnTo>
                    <a:pt x="57598" y="123726"/>
                  </a:lnTo>
                  <a:lnTo>
                    <a:pt x="46902" y="142313"/>
                  </a:lnTo>
                  <a:lnTo>
                    <a:pt x="46098" y="145477"/>
                  </a:lnTo>
                  <a:lnTo>
                    <a:pt x="44570" y="147586"/>
                  </a:lnTo>
                  <a:lnTo>
                    <a:pt x="42558" y="148992"/>
                  </a:lnTo>
                  <a:lnTo>
                    <a:pt x="37679" y="150555"/>
                  </a:lnTo>
                  <a:lnTo>
                    <a:pt x="26631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6" name="SMARTInkShape-38"/>
            <p:cNvSpPr/>
            <p:nvPr/>
          </p:nvSpPr>
          <p:spPr>
            <a:xfrm>
              <a:off x="7501741" y="5029169"/>
              <a:ext cx="114747" cy="147730"/>
            </a:xfrm>
            <a:custGeom>
              <a:avLst/>
              <a:gdLst/>
              <a:ahLst/>
              <a:cxnLst/>
              <a:rect l="0" t="0" r="0" b="0"/>
              <a:pathLst>
                <a:path w="114747" h="147730">
                  <a:moveTo>
                    <a:pt x="8126" y="87542"/>
                  </a:moveTo>
                  <a:lnTo>
                    <a:pt x="8126" y="82802"/>
                  </a:lnTo>
                  <a:lnTo>
                    <a:pt x="9118" y="81405"/>
                  </a:lnTo>
                  <a:lnTo>
                    <a:pt x="10772" y="80474"/>
                  </a:lnTo>
                  <a:lnTo>
                    <a:pt x="20485" y="79164"/>
                  </a:lnTo>
                  <a:lnTo>
                    <a:pt x="30486" y="77865"/>
                  </a:lnTo>
                  <a:lnTo>
                    <a:pt x="70723" y="60535"/>
                  </a:lnTo>
                  <a:lnTo>
                    <a:pt x="89724" y="48804"/>
                  </a:lnTo>
                  <a:lnTo>
                    <a:pt x="103031" y="37924"/>
                  </a:lnTo>
                  <a:lnTo>
                    <a:pt x="109176" y="35724"/>
                  </a:lnTo>
                  <a:lnTo>
                    <a:pt x="111211" y="34145"/>
                  </a:lnTo>
                  <a:lnTo>
                    <a:pt x="113473" y="29745"/>
                  </a:lnTo>
                  <a:lnTo>
                    <a:pt x="114746" y="21689"/>
                  </a:lnTo>
                  <a:lnTo>
                    <a:pt x="112398" y="15940"/>
                  </a:lnTo>
                  <a:lnTo>
                    <a:pt x="102806" y="4166"/>
                  </a:lnTo>
                  <a:lnTo>
                    <a:pt x="94524" y="876"/>
                  </a:lnTo>
                  <a:lnTo>
                    <a:pt x="89537" y="0"/>
                  </a:lnTo>
                  <a:lnTo>
                    <a:pt x="78705" y="1670"/>
                  </a:lnTo>
                  <a:lnTo>
                    <a:pt x="49685" y="8434"/>
                  </a:lnTo>
                  <a:lnTo>
                    <a:pt x="24758" y="27196"/>
                  </a:lnTo>
                  <a:lnTo>
                    <a:pt x="5303" y="65916"/>
                  </a:lnTo>
                  <a:lnTo>
                    <a:pt x="0" y="103435"/>
                  </a:lnTo>
                  <a:lnTo>
                    <a:pt x="295" y="133916"/>
                  </a:lnTo>
                  <a:lnTo>
                    <a:pt x="3984" y="142218"/>
                  </a:lnTo>
                  <a:lnTo>
                    <a:pt x="7349" y="144828"/>
                  </a:lnTo>
                  <a:lnTo>
                    <a:pt x="16380" y="147729"/>
                  </a:lnTo>
                  <a:lnTo>
                    <a:pt x="20573" y="147510"/>
                  </a:lnTo>
                  <a:lnTo>
                    <a:pt x="50770" y="138935"/>
                  </a:lnTo>
                  <a:lnTo>
                    <a:pt x="61704" y="1321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SMARTInkShape-39"/>
            <p:cNvSpPr/>
            <p:nvPr/>
          </p:nvSpPr>
          <p:spPr>
            <a:xfrm>
              <a:off x="7689016" y="4788843"/>
              <a:ext cx="195899" cy="397282"/>
            </a:xfrm>
            <a:custGeom>
              <a:avLst/>
              <a:gdLst/>
              <a:ahLst/>
              <a:cxnLst/>
              <a:rect l="0" t="0" r="0" b="0"/>
              <a:pathLst>
                <a:path w="195899" h="397282">
                  <a:moveTo>
                    <a:pt x="70882" y="247501"/>
                  </a:moveTo>
                  <a:lnTo>
                    <a:pt x="76027" y="247501"/>
                  </a:lnTo>
                  <a:lnTo>
                    <a:pt x="73830" y="247501"/>
                  </a:lnTo>
                  <a:lnTo>
                    <a:pt x="72847" y="248493"/>
                  </a:lnTo>
                  <a:lnTo>
                    <a:pt x="70472" y="254629"/>
                  </a:lnTo>
                  <a:lnTo>
                    <a:pt x="32500" y="294801"/>
                  </a:lnTo>
                  <a:lnTo>
                    <a:pt x="8925" y="321033"/>
                  </a:lnTo>
                  <a:lnTo>
                    <a:pt x="3658" y="331775"/>
                  </a:lnTo>
                  <a:lnTo>
                    <a:pt x="0" y="365473"/>
                  </a:lnTo>
                  <a:lnTo>
                    <a:pt x="2337" y="376993"/>
                  </a:lnTo>
                  <a:lnTo>
                    <a:pt x="4350" y="381454"/>
                  </a:lnTo>
                  <a:lnTo>
                    <a:pt x="11878" y="389056"/>
                  </a:lnTo>
                  <a:lnTo>
                    <a:pt x="20845" y="394750"/>
                  </a:lnTo>
                  <a:lnTo>
                    <a:pt x="28139" y="397281"/>
                  </a:lnTo>
                  <a:lnTo>
                    <a:pt x="37333" y="395760"/>
                  </a:lnTo>
                  <a:lnTo>
                    <a:pt x="42563" y="393965"/>
                  </a:lnTo>
                  <a:lnTo>
                    <a:pt x="81703" y="353404"/>
                  </a:lnTo>
                  <a:lnTo>
                    <a:pt x="108775" y="311561"/>
                  </a:lnTo>
                  <a:lnTo>
                    <a:pt x="127199" y="275853"/>
                  </a:lnTo>
                  <a:lnTo>
                    <a:pt x="145226" y="234293"/>
                  </a:lnTo>
                  <a:lnTo>
                    <a:pt x="162143" y="191552"/>
                  </a:lnTo>
                  <a:lnTo>
                    <a:pt x="173879" y="152320"/>
                  </a:lnTo>
                  <a:lnTo>
                    <a:pt x="183641" y="109717"/>
                  </a:lnTo>
                  <a:lnTo>
                    <a:pt x="191825" y="67659"/>
                  </a:lnTo>
                  <a:lnTo>
                    <a:pt x="195093" y="28422"/>
                  </a:lnTo>
                  <a:lnTo>
                    <a:pt x="194548" y="15195"/>
                  </a:lnTo>
                  <a:lnTo>
                    <a:pt x="188162" y="0"/>
                  </a:lnTo>
                  <a:lnTo>
                    <a:pt x="186771" y="148"/>
                  </a:lnTo>
                  <a:lnTo>
                    <a:pt x="182581" y="2959"/>
                  </a:lnTo>
                  <a:lnTo>
                    <a:pt x="174644" y="19601"/>
                  </a:lnTo>
                  <a:lnTo>
                    <a:pt x="169210" y="53876"/>
                  </a:lnTo>
                  <a:lnTo>
                    <a:pt x="163296" y="91353"/>
                  </a:lnTo>
                  <a:lnTo>
                    <a:pt x="160111" y="128033"/>
                  </a:lnTo>
                  <a:lnTo>
                    <a:pt x="154316" y="165029"/>
                  </a:lnTo>
                  <a:lnTo>
                    <a:pt x="153150" y="204985"/>
                  </a:lnTo>
                  <a:lnTo>
                    <a:pt x="158497" y="246158"/>
                  </a:lnTo>
                  <a:lnTo>
                    <a:pt x="164587" y="282954"/>
                  </a:lnTo>
                  <a:lnTo>
                    <a:pt x="181141" y="324346"/>
                  </a:lnTo>
                  <a:lnTo>
                    <a:pt x="195898" y="3457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8" name="SMARTInkShape-40"/>
            <p:cNvSpPr/>
            <p:nvPr/>
          </p:nvSpPr>
          <p:spPr>
            <a:xfrm>
              <a:off x="7429502" y="5295305"/>
              <a:ext cx="35718" cy="687587"/>
            </a:xfrm>
            <a:custGeom>
              <a:avLst/>
              <a:gdLst/>
              <a:ahLst/>
              <a:cxnLst/>
              <a:rect l="0" t="0" r="0" b="0"/>
              <a:pathLst>
                <a:path w="35718" h="687587">
                  <a:moveTo>
                    <a:pt x="35717" y="8929"/>
                  </a:moveTo>
                  <a:lnTo>
                    <a:pt x="35717" y="0"/>
                  </a:lnTo>
                  <a:lnTo>
                    <a:pt x="35717" y="4740"/>
                  </a:lnTo>
                  <a:lnTo>
                    <a:pt x="33071" y="9713"/>
                  </a:lnTo>
                  <a:lnTo>
                    <a:pt x="30976" y="12428"/>
                  </a:lnTo>
                  <a:lnTo>
                    <a:pt x="28649" y="20737"/>
                  </a:lnTo>
                  <a:lnTo>
                    <a:pt x="28028" y="25731"/>
                  </a:lnTo>
                  <a:lnTo>
                    <a:pt x="32177" y="48004"/>
                  </a:lnTo>
                  <a:lnTo>
                    <a:pt x="27390" y="85361"/>
                  </a:lnTo>
                  <a:lnTo>
                    <a:pt x="26906" y="123943"/>
                  </a:lnTo>
                  <a:lnTo>
                    <a:pt x="26823" y="156778"/>
                  </a:lnTo>
                  <a:lnTo>
                    <a:pt x="24152" y="195281"/>
                  </a:lnTo>
                  <a:lnTo>
                    <a:pt x="19722" y="234470"/>
                  </a:lnTo>
                  <a:lnTo>
                    <a:pt x="18409" y="277501"/>
                  </a:lnTo>
                  <a:lnTo>
                    <a:pt x="18022" y="321670"/>
                  </a:lnTo>
                  <a:lnTo>
                    <a:pt x="15260" y="366177"/>
                  </a:lnTo>
                  <a:lnTo>
                    <a:pt x="10804" y="410783"/>
                  </a:lnTo>
                  <a:lnTo>
                    <a:pt x="9484" y="452773"/>
                  </a:lnTo>
                  <a:lnTo>
                    <a:pt x="9092" y="492996"/>
                  </a:lnTo>
                  <a:lnTo>
                    <a:pt x="6330" y="533687"/>
                  </a:lnTo>
                  <a:lnTo>
                    <a:pt x="1249" y="578252"/>
                  </a:lnTo>
                  <a:lnTo>
                    <a:pt x="162" y="622145"/>
                  </a:lnTo>
                  <a:lnTo>
                    <a:pt x="4" y="665459"/>
                  </a:lnTo>
                  <a:lnTo>
                    <a:pt x="0" y="676722"/>
                  </a:lnTo>
                  <a:lnTo>
                    <a:pt x="8928" y="6875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SMARTInkShape-41"/>
            <p:cNvSpPr/>
            <p:nvPr/>
          </p:nvSpPr>
          <p:spPr>
            <a:xfrm>
              <a:off x="7626152" y="5491790"/>
              <a:ext cx="142677" cy="185538"/>
            </a:xfrm>
            <a:custGeom>
              <a:avLst/>
              <a:gdLst/>
              <a:ahLst/>
              <a:cxnLst/>
              <a:rect l="0" t="0" r="0" b="0"/>
              <a:pathLst>
                <a:path w="142677" h="185538">
                  <a:moveTo>
                    <a:pt x="142676" y="8898"/>
                  </a:moveTo>
                  <a:lnTo>
                    <a:pt x="137935" y="4157"/>
                  </a:lnTo>
                  <a:lnTo>
                    <a:pt x="132963" y="1829"/>
                  </a:lnTo>
                  <a:lnTo>
                    <a:pt x="99227" y="0"/>
                  </a:lnTo>
                  <a:lnTo>
                    <a:pt x="94858" y="1974"/>
                  </a:lnTo>
                  <a:lnTo>
                    <a:pt x="75426" y="16754"/>
                  </a:lnTo>
                  <a:lnTo>
                    <a:pt x="62186" y="24295"/>
                  </a:lnTo>
                  <a:lnTo>
                    <a:pt x="20342" y="68565"/>
                  </a:lnTo>
                  <a:lnTo>
                    <a:pt x="7431" y="91068"/>
                  </a:lnTo>
                  <a:lnTo>
                    <a:pt x="2061" y="111848"/>
                  </a:lnTo>
                  <a:lnTo>
                    <a:pt x="0" y="156376"/>
                  </a:lnTo>
                  <a:lnTo>
                    <a:pt x="2535" y="166386"/>
                  </a:lnTo>
                  <a:lnTo>
                    <a:pt x="12248" y="180897"/>
                  </a:lnTo>
                  <a:lnTo>
                    <a:pt x="20546" y="184560"/>
                  </a:lnTo>
                  <a:lnTo>
                    <a:pt x="25538" y="185537"/>
                  </a:lnTo>
                  <a:lnTo>
                    <a:pt x="36375" y="183977"/>
                  </a:lnTo>
                  <a:lnTo>
                    <a:pt x="77241" y="166450"/>
                  </a:lnTo>
                  <a:lnTo>
                    <a:pt x="117875" y="131568"/>
                  </a:lnTo>
                  <a:lnTo>
                    <a:pt x="133746" y="1160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0" name="SMARTInkShape-42"/>
            <p:cNvSpPr/>
            <p:nvPr/>
          </p:nvSpPr>
          <p:spPr>
            <a:xfrm>
              <a:off x="7893844" y="5491758"/>
              <a:ext cx="142876" cy="62509"/>
            </a:xfrm>
            <a:custGeom>
              <a:avLst/>
              <a:gdLst/>
              <a:ahLst/>
              <a:cxnLst/>
              <a:rect l="0" t="0" r="0" b="0"/>
              <a:pathLst>
                <a:path w="142876" h="62509">
                  <a:moveTo>
                    <a:pt x="0" y="62508"/>
                  </a:moveTo>
                  <a:lnTo>
                    <a:pt x="29503" y="35650"/>
                  </a:lnTo>
                  <a:lnTo>
                    <a:pt x="39901" y="30727"/>
                  </a:lnTo>
                  <a:lnTo>
                    <a:pt x="80437" y="19951"/>
                  </a:lnTo>
                  <a:lnTo>
                    <a:pt x="91312" y="17797"/>
                  </a:lnTo>
                  <a:lnTo>
                    <a:pt x="132903" y="907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SMARTInkShape-43"/>
            <p:cNvSpPr/>
            <p:nvPr/>
          </p:nvSpPr>
          <p:spPr>
            <a:xfrm>
              <a:off x="7956352" y="5482828"/>
              <a:ext cx="8930" cy="187525"/>
            </a:xfrm>
            <a:custGeom>
              <a:avLst/>
              <a:gdLst/>
              <a:ahLst/>
              <a:cxnLst/>
              <a:rect l="0" t="0" r="0" b="0"/>
              <a:pathLst>
                <a:path w="8930" h="187525">
                  <a:moveTo>
                    <a:pt x="8929" y="0"/>
                  </a:moveTo>
                  <a:lnTo>
                    <a:pt x="4188" y="4741"/>
                  </a:lnTo>
                  <a:lnTo>
                    <a:pt x="1861" y="9713"/>
                  </a:lnTo>
                  <a:lnTo>
                    <a:pt x="72" y="48996"/>
                  </a:lnTo>
                  <a:lnTo>
                    <a:pt x="9" y="89870"/>
                  </a:lnTo>
                  <a:lnTo>
                    <a:pt x="1" y="131375"/>
                  </a:lnTo>
                  <a:lnTo>
                    <a:pt x="0" y="163038"/>
                  </a:lnTo>
                  <a:lnTo>
                    <a:pt x="2645" y="169365"/>
                  </a:lnTo>
                  <a:lnTo>
                    <a:pt x="6136" y="175484"/>
                  </a:lnTo>
                  <a:lnTo>
                    <a:pt x="8929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2" name="SMARTInkShape-44"/>
            <p:cNvSpPr/>
            <p:nvPr/>
          </p:nvSpPr>
          <p:spPr>
            <a:xfrm>
              <a:off x="8127825" y="5393531"/>
              <a:ext cx="176785" cy="194427"/>
            </a:xfrm>
            <a:custGeom>
              <a:avLst/>
              <a:gdLst/>
              <a:ahLst/>
              <a:cxnLst/>
              <a:rect l="0" t="0" r="0" b="0"/>
              <a:pathLst>
                <a:path w="176785" h="194427">
                  <a:moveTo>
                    <a:pt x="123206" y="0"/>
                  </a:moveTo>
                  <a:lnTo>
                    <a:pt x="118465" y="0"/>
                  </a:lnTo>
                  <a:lnTo>
                    <a:pt x="113492" y="2646"/>
                  </a:lnTo>
                  <a:lnTo>
                    <a:pt x="72068" y="34552"/>
                  </a:lnTo>
                  <a:lnTo>
                    <a:pt x="31893" y="74520"/>
                  </a:lnTo>
                  <a:lnTo>
                    <a:pt x="7351" y="116092"/>
                  </a:lnTo>
                  <a:lnTo>
                    <a:pt x="2262" y="127996"/>
                  </a:lnTo>
                  <a:lnTo>
                    <a:pt x="0" y="139900"/>
                  </a:lnTo>
                  <a:lnTo>
                    <a:pt x="6038" y="178565"/>
                  </a:lnTo>
                  <a:lnTo>
                    <a:pt x="9285" y="186188"/>
                  </a:lnTo>
                  <a:lnTo>
                    <a:pt x="11540" y="189610"/>
                  </a:lnTo>
                  <a:lnTo>
                    <a:pt x="15028" y="191891"/>
                  </a:lnTo>
                  <a:lnTo>
                    <a:pt x="24195" y="194426"/>
                  </a:lnTo>
                  <a:lnTo>
                    <a:pt x="34883" y="192906"/>
                  </a:lnTo>
                  <a:lnTo>
                    <a:pt x="75639" y="183098"/>
                  </a:lnTo>
                  <a:lnTo>
                    <a:pt x="118248" y="154532"/>
                  </a:lnTo>
                  <a:lnTo>
                    <a:pt x="160082" y="128885"/>
                  </a:lnTo>
                  <a:lnTo>
                    <a:pt x="176784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3" name="SMARTInkShape-45"/>
            <p:cNvSpPr/>
            <p:nvPr/>
          </p:nvSpPr>
          <p:spPr>
            <a:xfrm>
              <a:off x="6824596" y="5849054"/>
              <a:ext cx="1844198" cy="526730"/>
            </a:xfrm>
            <a:custGeom>
              <a:avLst/>
              <a:gdLst/>
              <a:ahLst/>
              <a:cxnLst/>
              <a:rect l="0" t="0" r="0" b="0"/>
              <a:pathLst>
                <a:path w="1844198" h="526730">
                  <a:moveTo>
                    <a:pt x="1140685" y="357079"/>
                  </a:moveTo>
                  <a:lnTo>
                    <a:pt x="1135944" y="361819"/>
                  </a:lnTo>
                  <a:lnTo>
                    <a:pt x="1130971" y="364147"/>
                  </a:lnTo>
                  <a:lnTo>
                    <a:pt x="1128257" y="364767"/>
                  </a:lnTo>
                  <a:lnTo>
                    <a:pt x="1085552" y="390261"/>
                  </a:lnTo>
                  <a:lnTo>
                    <a:pt x="1042254" y="412320"/>
                  </a:lnTo>
                  <a:lnTo>
                    <a:pt x="1006128" y="422174"/>
                  </a:lnTo>
                  <a:lnTo>
                    <a:pt x="968745" y="436117"/>
                  </a:lnTo>
                  <a:lnTo>
                    <a:pt x="939252" y="447108"/>
                  </a:lnTo>
                  <a:lnTo>
                    <a:pt x="907292" y="457615"/>
                  </a:lnTo>
                  <a:lnTo>
                    <a:pt x="876551" y="465592"/>
                  </a:lnTo>
                  <a:lnTo>
                    <a:pt x="843706" y="475091"/>
                  </a:lnTo>
                  <a:lnTo>
                    <a:pt x="809265" y="484935"/>
                  </a:lnTo>
                  <a:lnTo>
                    <a:pt x="774114" y="492617"/>
                  </a:lnTo>
                  <a:lnTo>
                    <a:pt x="736001" y="499339"/>
                  </a:lnTo>
                  <a:lnTo>
                    <a:pt x="695912" y="505634"/>
                  </a:lnTo>
                  <a:lnTo>
                    <a:pt x="654943" y="511738"/>
                  </a:lnTo>
                  <a:lnTo>
                    <a:pt x="616230" y="517759"/>
                  </a:lnTo>
                  <a:lnTo>
                    <a:pt x="578188" y="522750"/>
                  </a:lnTo>
                  <a:lnTo>
                    <a:pt x="538129" y="524968"/>
                  </a:lnTo>
                  <a:lnTo>
                    <a:pt x="497174" y="525954"/>
                  </a:lnTo>
                  <a:lnTo>
                    <a:pt x="456813" y="526393"/>
                  </a:lnTo>
                  <a:lnTo>
                    <a:pt x="419031" y="526587"/>
                  </a:lnTo>
                  <a:lnTo>
                    <a:pt x="379750" y="526674"/>
                  </a:lnTo>
                  <a:lnTo>
                    <a:pt x="340133" y="526712"/>
                  </a:lnTo>
                  <a:lnTo>
                    <a:pt x="302681" y="526729"/>
                  </a:lnTo>
                  <a:lnTo>
                    <a:pt x="266192" y="524091"/>
                  </a:lnTo>
                  <a:lnTo>
                    <a:pt x="232115" y="519611"/>
                  </a:lnTo>
                  <a:lnTo>
                    <a:pt x="189625" y="511510"/>
                  </a:lnTo>
                  <a:lnTo>
                    <a:pt x="147051" y="502827"/>
                  </a:lnTo>
                  <a:lnTo>
                    <a:pt x="108859" y="493970"/>
                  </a:lnTo>
                  <a:lnTo>
                    <a:pt x="65690" y="482089"/>
                  </a:lnTo>
                  <a:lnTo>
                    <a:pt x="50730" y="475147"/>
                  </a:lnTo>
                  <a:lnTo>
                    <a:pt x="13774" y="449187"/>
                  </a:lnTo>
                  <a:lnTo>
                    <a:pt x="2893" y="434531"/>
                  </a:lnTo>
                  <a:lnTo>
                    <a:pt x="0" y="426890"/>
                  </a:lnTo>
                  <a:lnTo>
                    <a:pt x="221" y="423463"/>
                  </a:lnTo>
                  <a:lnTo>
                    <a:pt x="3111" y="417010"/>
                  </a:lnTo>
                  <a:lnTo>
                    <a:pt x="18737" y="398786"/>
                  </a:lnTo>
                  <a:lnTo>
                    <a:pt x="61257" y="380894"/>
                  </a:lnTo>
                  <a:lnTo>
                    <a:pt x="97114" y="361856"/>
                  </a:lnTo>
                  <a:lnTo>
                    <a:pt x="141386" y="338988"/>
                  </a:lnTo>
                  <a:lnTo>
                    <a:pt x="179170" y="321291"/>
                  </a:lnTo>
                  <a:lnTo>
                    <a:pt x="221784" y="300835"/>
                  </a:lnTo>
                  <a:lnTo>
                    <a:pt x="265830" y="275922"/>
                  </a:lnTo>
                  <a:lnTo>
                    <a:pt x="296447" y="257509"/>
                  </a:lnTo>
                  <a:lnTo>
                    <a:pt x="329898" y="236096"/>
                  </a:lnTo>
                  <a:lnTo>
                    <a:pt x="367255" y="215996"/>
                  </a:lnTo>
                  <a:lnTo>
                    <a:pt x="406016" y="197141"/>
                  </a:lnTo>
                  <a:lnTo>
                    <a:pt x="443088" y="178839"/>
                  </a:lnTo>
                  <a:lnTo>
                    <a:pt x="482053" y="160783"/>
                  </a:lnTo>
                  <a:lnTo>
                    <a:pt x="522522" y="143828"/>
                  </a:lnTo>
                  <a:lnTo>
                    <a:pt x="563659" y="129678"/>
                  </a:lnTo>
                  <a:lnTo>
                    <a:pt x="605094" y="116775"/>
                  </a:lnTo>
                  <a:lnTo>
                    <a:pt x="647653" y="103433"/>
                  </a:lnTo>
                  <a:lnTo>
                    <a:pt x="670113" y="95709"/>
                  </a:lnTo>
                  <a:lnTo>
                    <a:pt x="693026" y="87582"/>
                  </a:lnTo>
                  <a:lnTo>
                    <a:pt x="737004" y="75906"/>
                  </a:lnTo>
                  <a:lnTo>
                    <a:pt x="779701" y="66418"/>
                  </a:lnTo>
                  <a:lnTo>
                    <a:pt x="821829" y="55586"/>
                  </a:lnTo>
                  <a:lnTo>
                    <a:pt x="866349" y="46804"/>
                  </a:lnTo>
                  <a:lnTo>
                    <a:pt x="889333" y="43072"/>
                  </a:lnTo>
                  <a:lnTo>
                    <a:pt x="933392" y="38927"/>
                  </a:lnTo>
                  <a:lnTo>
                    <a:pt x="976126" y="36092"/>
                  </a:lnTo>
                  <a:lnTo>
                    <a:pt x="1018269" y="31524"/>
                  </a:lnTo>
                  <a:lnTo>
                    <a:pt x="1060150" y="26187"/>
                  </a:lnTo>
                  <a:lnTo>
                    <a:pt x="1101916" y="20508"/>
                  </a:lnTo>
                  <a:lnTo>
                    <a:pt x="1143628" y="14676"/>
                  </a:lnTo>
                  <a:lnTo>
                    <a:pt x="1185318" y="11423"/>
                  </a:lnTo>
                  <a:lnTo>
                    <a:pt x="1226007" y="9978"/>
                  </a:lnTo>
                  <a:lnTo>
                    <a:pt x="1263934" y="9335"/>
                  </a:lnTo>
                  <a:lnTo>
                    <a:pt x="1303280" y="9050"/>
                  </a:lnTo>
                  <a:lnTo>
                    <a:pt x="1342926" y="8923"/>
                  </a:lnTo>
                  <a:lnTo>
                    <a:pt x="1380390" y="8866"/>
                  </a:lnTo>
                  <a:lnTo>
                    <a:pt x="1416884" y="6195"/>
                  </a:lnTo>
                  <a:lnTo>
                    <a:pt x="1452948" y="2693"/>
                  </a:lnTo>
                  <a:lnTo>
                    <a:pt x="1488821" y="1136"/>
                  </a:lnTo>
                  <a:lnTo>
                    <a:pt x="1524608" y="444"/>
                  </a:lnTo>
                  <a:lnTo>
                    <a:pt x="1559364" y="137"/>
                  </a:lnTo>
                  <a:lnTo>
                    <a:pt x="1591348" y="0"/>
                  </a:lnTo>
                  <a:lnTo>
                    <a:pt x="1622099" y="2585"/>
                  </a:lnTo>
                  <a:lnTo>
                    <a:pt x="1664656" y="6973"/>
                  </a:lnTo>
                  <a:lnTo>
                    <a:pt x="1702401" y="8273"/>
                  </a:lnTo>
                  <a:lnTo>
                    <a:pt x="1745971" y="13453"/>
                  </a:lnTo>
                  <a:lnTo>
                    <a:pt x="1789652" y="26898"/>
                  </a:lnTo>
                  <a:lnTo>
                    <a:pt x="1803170" y="33723"/>
                  </a:lnTo>
                  <a:lnTo>
                    <a:pt x="1820944" y="48721"/>
                  </a:lnTo>
                  <a:lnTo>
                    <a:pt x="1839604" y="77440"/>
                  </a:lnTo>
                  <a:lnTo>
                    <a:pt x="1844197" y="95188"/>
                  </a:lnTo>
                  <a:lnTo>
                    <a:pt x="1842625" y="107068"/>
                  </a:lnTo>
                  <a:lnTo>
                    <a:pt x="1833532" y="130864"/>
                  </a:lnTo>
                  <a:lnTo>
                    <a:pt x="1796186" y="174267"/>
                  </a:lnTo>
                  <a:lnTo>
                    <a:pt x="1757589" y="206205"/>
                  </a:lnTo>
                  <a:lnTo>
                    <a:pt x="1722441" y="233331"/>
                  </a:lnTo>
                  <a:lnTo>
                    <a:pt x="1681048" y="265070"/>
                  </a:lnTo>
                  <a:lnTo>
                    <a:pt x="1652045" y="284436"/>
                  </a:lnTo>
                  <a:lnTo>
                    <a:pt x="1619971" y="302965"/>
                  </a:lnTo>
                  <a:lnTo>
                    <a:pt x="1584881" y="322114"/>
                  </a:lnTo>
                  <a:lnTo>
                    <a:pt x="1546133" y="343854"/>
                  </a:lnTo>
                  <a:lnTo>
                    <a:pt x="1505762" y="364099"/>
                  </a:lnTo>
                  <a:lnTo>
                    <a:pt x="1464669" y="382027"/>
                  </a:lnTo>
                  <a:lnTo>
                    <a:pt x="1423252" y="396610"/>
                  </a:lnTo>
                  <a:lnTo>
                    <a:pt x="1381695" y="409705"/>
                  </a:lnTo>
                  <a:lnTo>
                    <a:pt x="1340075" y="422140"/>
                  </a:lnTo>
                  <a:lnTo>
                    <a:pt x="1298425" y="434281"/>
                  </a:lnTo>
                  <a:lnTo>
                    <a:pt x="1254117" y="443646"/>
                  </a:lnTo>
                  <a:lnTo>
                    <a:pt x="1210943" y="451116"/>
                  </a:lnTo>
                  <a:lnTo>
                    <a:pt x="1175218" y="457742"/>
                  </a:lnTo>
                  <a:lnTo>
                    <a:pt x="1131956" y="462311"/>
                  </a:lnTo>
                  <a:lnTo>
                    <a:pt x="1104967" y="4642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4" name="SMARTInkShape-46"/>
            <p:cNvSpPr/>
            <p:nvPr/>
          </p:nvSpPr>
          <p:spPr>
            <a:xfrm>
              <a:off x="7268766" y="6152555"/>
              <a:ext cx="98227" cy="160735"/>
            </a:xfrm>
            <a:custGeom>
              <a:avLst/>
              <a:gdLst/>
              <a:ahLst/>
              <a:cxnLst/>
              <a:rect l="0" t="0" r="0" b="0"/>
              <a:pathLst>
                <a:path w="98227" h="160735">
                  <a:moveTo>
                    <a:pt x="98226" y="0"/>
                  </a:moveTo>
                  <a:lnTo>
                    <a:pt x="68048" y="0"/>
                  </a:lnTo>
                  <a:lnTo>
                    <a:pt x="62324" y="2645"/>
                  </a:lnTo>
                  <a:lnTo>
                    <a:pt x="59408" y="4740"/>
                  </a:lnTo>
                  <a:lnTo>
                    <a:pt x="24176" y="16509"/>
                  </a:lnTo>
                  <a:lnTo>
                    <a:pt x="22071" y="17951"/>
                  </a:lnTo>
                  <a:lnTo>
                    <a:pt x="20667" y="19905"/>
                  </a:lnTo>
                  <a:lnTo>
                    <a:pt x="18414" y="25429"/>
                  </a:lnTo>
                  <a:lnTo>
                    <a:pt x="17908" y="34357"/>
                  </a:lnTo>
                  <a:lnTo>
                    <a:pt x="30292" y="48028"/>
                  </a:lnTo>
                  <a:lnTo>
                    <a:pt x="35952" y="51111"/>
                  </a:lnTo>
                  <a:lnTo>
                    <a:pt x="38851" y="51933"/>
                  </a:lnTo>
                  <a:lnTo>
                    <a:pt x="40783" y="53473"/>
                  </a:lnTo>
                  <a:lnTo>
                    <a:pt x="44495" y="59390"/>
                  </a:lnTo>
                  <a:lnTo>
                    <a:pt x="48880" y="61122"/>
                  </a:lnTo>
                  <a:lnTo>
                    <a:pt x="50445" y="62576"/>
                  </a:lnTo>
                  <a:lnTo>
                    <a:pt x="60463" y="80545"/>
                  </a:lnTo>
                  <a:lnTo>
                    <a:pt x="62454" y="109806"/>
                  </a:lnTo>
                  <a:lnTo>
                    <a:pt x="62472" y="114876"/>
                  </a:lnTo>
                  <a:lnTo>
                    <a:pt x="59846" y="123155"/>
                  </a:lnTo>
                  <a:lnTo>
                    <a:pt x="47060" y="142711"/>
                  </a:lnTo>
                  <a:lnTo>
                    <a:pt x="44728" y="148755"/>
                  </a:lnTo>
                  <a:lnTo>
                    <a:pt x="40384" y="154748"/>
                  </a:lnTo>
                  <a:lnTo>
                    <a:pt x="35146" y="158074"/>
                  </a:lnTo>
                  <a:lnTo>
                    <a:pt x="23973" y="159946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5" name="SMARTInkShape-47"/>
            <p:cNvSpPr/>
            <p:nvPr/>
          </p:nvSpPr>
          <p:spPr>
            <a:xfrm>
              <a:off x="7403961" y="6136091"/>
              <a:ext cx="87991" cy="145339"/>
            </a:xfrm>
            <a:custGeom>
              <a:avLst/>
              <a:gdLst/>
              <a:ahLst/>
              <a:cxnLst/>
              <a:rect l="0" t="0" r="0" b="0"/>
              <a:pathLst>
                <a:path w="87991" h="145339">
                  <a:moveTo>
                    <a:pt x="7680" y="87901"/>
                  </a:moveTo>
                  <a:lnTo>
                    <a:pt x="20108" y="87901"/>
                  </a:lnTo>
                  <a:lnTo>
                    <a:pt x="25771" y="85256"/>
                  </a:lnTo>
                  <a:lnTo>
                    <a:pt x="46589" y="71678"/>
                  </a:lnTo>
                  <a:lnTo>
                    <a:pt x="58455" y="58841"/>
                  </a:lnTo>
                  <a:lnTo>
                    <a:pt x="80744" y="48319"/>
                  </a:lnTo>
                  <a:lnTo>
                    <a:pt x="84801" y="42858"/>
                  </a:lnTo>
                  <a:lnTo>
                    <a:pt x="87086" y="34206"/>
                  </a:lnTo>
                  <a:lnTo>
                    <a:pt x="87990" y="13480"/>
                  </a:lnTo>
                  <a:lnTo>
                    <a:pt x="87017" y="11498"/>
                  </a:lnTo>
                  <a:lnTo>
                    <a:pt x="85376" y="10177"/>
                  </a:lnTo>
                  <a:lnTo>
                    <a:pt x="80906" y="7716"/>
                  </a:lnTo>
                  <a:lnTo>
                    <a:pt x="75613" y="3316"/>
                  </a:lnTo>
                  <a:lnTo>
                    <a:pt x="67307" y="698"/>
                  </a:lnTo>
                  <a:lnTo>
                    <a:pt x="62314" y="0"/>
                  </a:lnTo>
                  <a:lnTo>
                    <a:pt x="54120" y="1870"/>
                  </a:lnTo>
                  <a:lnTo>
                    <a:pt x="26857" y="19632"/>
                  </a:lnTo>
                  <a:lnTo>
                    <a:pt x="18518" y="28124"/>
                  </a:lnTo>
                  <a:lnTo>
                    <a:pt x="5080" y="49745"/>
                  </a:lnTo>
                  <a:lnTo>
                    <a:pt x="0" y="79261"/>
                  </a:lnTo>
                  <a:lnTo>
                    <a:pt x="113" y="99011"/>
                  </a:lnTo>
                  <a:lnTo>
                    <a:pt x="7877" y="128327"/>
                  </a:lnTo>
                  <a:lnTo>
                    <a:pt x="12067" y="134972"/>
                  </a:lnTo>
                  <a:lnTo>
                    <a:pt x="24744" y="144292"/>
                  </a:lnTo>
                  <a:lnTo>
                    <a:pt x="28978" y="145338"/>
                  </a:lnTo>
                  <a:lnTo>
                    <a:pt x="32793" y="145044"/>
                  </a:lnTo>
                  <a:lnTo>
                    <a:pt x="39676" y="142072"/>
                  </a:lnTo>
                  <a:lnTo>
                    <a:pt x="49131" y="135811"/>
                  </a:lnTo>
                  <a:lnTo>
                    <a:pt x="58215" y="132524"/>
                  </a:lnTo>
                  <a:lnTo>
                    <a:pt x="70187" y="1236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6" name="SMARTInkShape-48"/>
            <p:cNvSpPr/>
            <p:nvPr/>
          </p:nvSpPr>
          <p:spPr>
            <a:xfrm>
              <a:off x="7510019" y="5947908"/>
              <a:ext cx="94262" cy="365104"/>
            </a:xfrm>
            <a:custGeom>
              <a:avLst/>
              <a:gdLst/>
              <a:ahLst/>
              <a:cxnLst/>
              <a:rect l="0" t="0" r="0" b="0"/>
              <a:pathLst>
                <a:path w="94262" h="365104">
                  <a:moveTo>
                    <a:pt x="44497" y="222506"/>
                  </a:moveTo>
                  <a:lnTo>
                    <a:pt x="32068" y="234935"/>
                  </a:lnTo>
                  <a:lnTo>
                    <a:pt x="29051" y="243244"/>
                  </a:lnTo>
                  <a:lnTo>
                    <a:pt x="26718" y="252558"/>
                  </a:lnTo>
                  <a:lnTo>
                    <a:pt x="3742" y="297198"/>
                  </a:lnTo>
                  <a:lnTo>
                    <a:pt x="0" y="339815"/>
                  </a:lnTo>
                  <a:lnTo>
                    <a:pt x="4634" y="354719"/>
                  </a:lnTo>
                  <a:lnTo>
                    <a:pt x="7007" y="358273"/>
                  </a:lnTo>
                  <a:lnTo>
                    <a:pt x="12291" y="362222"/>
                  </a:lnTo>
                  <a:lnTo>
                    <a:pt x="20843" y="364445"/>
                  </a:lnTo>
                  <a:lnTo>
                    <a:pt x="34401" y="365103"/>
                  </a:lnTo>
                  <a:lnTo>
                    <a:pt x="38759" y="363211"/>
                  </a:lnTo>
                  <a:lnTo>
                    <a:pt x="56039" y="345239"/>
                  </a:lnTo>
                  <a:lnTo>
                    <a:pt x="65224" y="326340"/>
                  </a:lnTo>
                  <a:lnTo>
                    <a:pt x="73134" y="284576"/>
                  </a:lnTo>
                  <a:lnTo>
                    <a:pt x="83557" y="244468"/>
                  </a:lnTo>
                  <a:lnTo>
                    <a:pt x="87489" y="210052"/>
                  </a:lnTo>
                  <a:lnTo>
                    <a:pt x="88818" y="169004"/>
                  </a:lnTo>
                  <a:lnTo>
                    <a:pt x="90040" y="135326"/>
                  </a:lnTo>
                  <a:lnTo>
                    <a:pt x="94261" y="100212"/>
                  </a:lnTo>
                  <a:lnTo>
                    <a:pt x="91102" y="65664"/>
                  </a:lnTo>
                  <a:lnTo>
                    <a:pt x="86886" y="29468"/>
                  </a:lnTo>
                  <a:lnTo>
                    <a:pt x="80606" y="1750"/>
                  </a:lnTo>
                  <a:lnTo>
                    <a:pt x="79484" y="921"/>
                  </a:lnTo>
                  <a:lnTo>
                    <a:pt x="75591" y="0"/>
                  </a:lnTo>
                  <a:lnTo>
                    <a:pt x="74156" y="747"/>
                  </a:lnTo>
                  <a:lnTo>
                    <a:pt x="73199" y="2237"/>
                  </a:lnTo>
                  <a:lnTo>
                    <a:pt x="72135" y="7530"/>
                  </a:lnTo>
                  <a:lnTo>
                    <a:pt x="70545" y="21667"/>
                  </a:lnTo>
                  <a:lnTo>
                    <a:pt x="64268" y="46867"/>
                  </a:lnTo>
                  <a:lnTo>
                    <a:pt x="62608" y="88950"/>
                  </a:lnTo>
                  <a:lnTo>
                    <a:pt x="59759" y="127002"/>
                  </a:lnTo>
                  <a:lnTo>
                    <a:pt x="54677" y="167702"/>
                  </a:lnTo>
                  <a:lnTo>
                    <a:pt x="60659" y="210769"/>
                  </a:lnTo>
                  <a:lnTo>
                    <a:pt x="64853" y="249049"/>
                  </a:lnTo>
                  <a:lnTo>
                    <a:pt x="70014" y="268318"/>
                  </a:lnTo>
                  <a:lnTo>
                    <a:pt x="71174" y="290779"/>
                  </a:lnTo>
                  <a:lnTo>
                    <a:pt x="80215" y="3028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SMARTInkShape-49"/>
            <p:cNvSpPr/>
            <p:nvPr/>
          </p:nvSpPr>
          <p:spPr>
            <a:xfrm>
              <a:off x="7956720" y="6036469"/>
              <a:ext cx="62140" cy="169142"/>
            </a:xfrm>
            <a:custGeom>
              <a:avLst/>
              <a:gdLst/>
              <a:ahLst/>
              <a:cxnLst/>
              <a:rect l="0" t="0" r="0" b="0"/>
              <a:pathLst>
                <a:path w="62140" h="169142">
                  <a:moveTo>
                    <a:pt x="17491" y="107156"/>
                  </a:moveTo>
                  <a:lnTo>
                    <a:pt x="12750" y="107156"/>
                  </a:lnTo>
                  <a:lnTo>
                    <a:pt x="11354" y="108148"/>
                  </a:lnTo>
                  <a:lnTo>
                    <a:pt x="10423" y="109802"/>
                  </a:lnTo>
                  <a:lnTo>
                    <a:pt x="8806" y="116250"/>
                  </a:lnTo>
                  <a:lnTo>
                    <a:pt x="8670" y="120458"/>
                  </a:lnTo>
                  <a:lnTo>
                    <a:pt x="11256" y="125635"/>
                  </a:lnTo>
                  <a:lnTo>
                    <a:pt x="14720" y="131244"/>
                  </a:lnTo>
                  <a:lnTo>
                    <a:pt x="16944" y="142929"/>
                  </a:lnTo>
                  <a:lnTo>
                    <a:pt x="17382" y="154791"/>
                  </a:lnTo>
                  <a:lnTo>
                    <a:pt x="14797" y="160739"/>
                  </a:lnTo>
                  <a:lnTo>
                    <a:pt x="8926" y="169141"/>
                  </a:lnTo>
                  <a:lnTo>
                    <a:pt x="3824" y="127419"/>
                  </a:lnTo>
                  <a:lnTo>
                    <a:pt x="0" y="84534"/>
                  </a:lnTo>
                  <a:lnTo>
                    <a:pt x="4481" y="65836"/>
                  </a:lnTo>
                  <a:lnTo>
                    <a:pt x="20632" y="29796"/>
                  </a:lnTo>
                  <a:lnTo>
                    <a:pt x="29139" y="20519"/>
                  </a:lnTo>
                  <a:lnTo>
                    <a:pt x="49415" y="4319"/>
                  </a:lnTo>
                  <a:lnTo>
                    <a:pt x="621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SMARTInkShape-50"/>
            <p:cNvSpPr/>
            <p:nvPr/>
          </p:nvSpPr>
          <p:spPr>
            <a:xfrm>
              <a:off x="8108524" y="6046939"/>
              <a:ext cx="96770" cy="139046"/>
            </a:xfrm>
            <a:custGeom>
              <a:avLst/>
              <a:gdLst/>
              <a:ahLst/>
              <a:cxnLst/>
              <a:rect l="0" t="0" r="0" b="0"/>
              <a:pathLst>
                <a:path w="96770" h="139046">
                  <a:moveTo>
                    <a:pt x="8562" y="123475"/>
                  </a:moveTo>
                  <a:lnTo>
                    <a:pt x="8562" y="118735"/>
                  </a:lnTo>
                  <a:lnTo>
                    <a:pt x="7570" y="117338"/>
                  </a:lnTo>
                  <a:lnTo>
                    <a:pt x="5916" y="116407"/>
                  </a:lnTo>
                  <a:lnTo>
                    <a:pt x="3821" y="115786"/>
                  </a:lnTo>
                  <a:lnTo>
                    <a:pt x="2425" y="114380"/>
                  </a:lnTo>
                  <a:lnTo>
                    <a:pt x="873" y="110172"/>
                  </a:lnTo>
                  <a:lnTo>
                    <a:pt x="0" y="97485"/>
                  </a:lnTo>
                  <a:lnTo>
                    <a:pt x="4482" y="81158"/>
                  </a:lnTo>
                  <a:lnTo>
                    <a:pt x="17738" y="54599"/>
                  </a:lnTo>
                  <a:lnTo>
                    <a:pt x="42306" y="15078"/>
                  </a:lnTo>
                  <a:lnTo>
                    <a:pt x="70518" y="771"/>
                  </a:lnTo>
                  <a:lnTo>
                    <a:pt x="73679" y="0"/>
                  </a:lnTo>
                  <a:lnTo>
                    <a:pt x="75786" y="479"/>
                  </a:lnTo>
                  <a:lnTo>
                    <a:pt x="77190" y="1790"/>
                  </a:lnTo>
                  <a:lnTo>
                    <a:pt x="79743" y="5893"/>
                  </a:lnTo>
                  <a:lnTo>
                    <a:pt x="92264" y="24231"/>
                  </a:lnTo>
                  <a:lnTo>
                    <a:pt x="96753" y="52608"/>
                  </a:lnTo>
                  <a:lnTo>
                    <a:pt x="96769" y="90521"/>
                  </a:lnTo>
                  <a:lnTo>
                    <a:pt x="86829" y="129746"/>
                  </a:lnTo>
                  <a:lnTo>
                    <a:pt x="84553" y="133609"/>
                  </a:lnTo>
                  <a:lnTo>
                    <a:pt x="82043" y="136184"/>
                  </a:lnTo>
                  <a:lnTo>
                    <a:pt x="76607" y="139045"/>
                  </a:lnTo>
                  <a:lnTo>
                    <a:pt x="74762" y="138816"/>
                  </a:lnTo>
                  <a:lnTo>
                    <a:pt x="73531" y="137671"/>
                  </a:lnTo>
                  <a:lnTo>
                    <a:pt x="71070" y="1324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9" name="SMARTInkShape-51"/>
            <p:cNvSpPr/>
            <p:nvPr/>
          </p:nvSpPr>
          <p:spPr>
            <a:xfrm>
              <a:off x="8245959" y="5834602"/>
              <a:ext cx="228315" cy="360315"/>
            </a:xfrm>
            <a:custGeom>
              <a:avLst/>
              <a:gdLst/>
              <a:ahLst/>
              <a:cxnLst/>
              <a:rect l="0" t="0" r="0" b="0"/>
              <a:pathLst>
                <a:path w="228315" h="360315">
                  <a:moveTo>
                    <a:pt x="14002" y="210796"/>
                  </a:moveTo>
                  <a:lnTo>
                    <a:pt x="14002" y="223225"/>
                  </a:lnTo>
                  <a:lnTo>
                    <a:pt x="5623" y="264627"/>
                  </a:lnTo>
                  <a:lnTo>
                    <a:pt x="4325" y="276393"/>
                  </a:lnTo>
                  <a:lnTo>
                    <a:pt x="0" y="294174"/>
                  </a:lnTo>
                  <a:lnTo>
                    <a:pt x="4120" y="312010"/>
                  </a:lnTo>
                  <a:lnTo>
                    <a:pt x="20133" y="346727"/>
                  </a:lnTo>
                  <a:lnTo>
                    <a:pt x="25986" y="354884"/>
                  </a:lnTo>
                  <a:lnTo>
                    <a:pt x="31896" y="359172"/>
                  </a:lnTo>
                  <a:lnTo>
                    <a:pt x="34861" y="360314"/>
                  </a:lnTo>
                  <a:lnTo>
                    <a:pt x="37830" y="360084"/>
                  </a:lnTo>
                  <a:lnTo>
                    <a:pt x="43775" y="357183"/>
                  </a:lnTo>
                  <a:lnTo>
                    <a:pt x="52699" y="349971"/>
                  </a:lnTo>
                  <a:lnTo>
                    <a:pt x="61628" y="336810"/>
                  </a:lnTo>
                  <a:lnTo>
                    <a:pt x="79486" y="295208"/>
                  </a:lnTo>
                  <a:lnTo>
                    <a:pt x="87301" y="252156"/>
                  </a:lnTo>
                  <a:lnTo>
                    <a:pt x="92973" y="211910"/>
                  </a:lnTo>
                  <a:lnTo>
                    <a:pt x="94093" y="174306"/>
                  </a:lnTo>
                  <a:lnTo>
                    <a:pt x="94315" y="129689"/>
                  </a:lnTo>
                  <a:lnTo>
                    <a:pt x="94358" y="87398"/>
                  </a:lnTo>
                  <a:lnTo>
                    <a:pt x="87300" y="43991"/>
                  </a:lnTo>
                  <a:lnTo>
                    <a:pt x="85549" y="16797"/>
                  </a:lnTo>
                  <a:lnTo>
                    <a:pt x="85443" y="60336"/>
                  </a:lnTo>
                  <a:lnTo>
                    <a:pt x="86432" y="103817"/>
                  </a:lnTo>
                  <a:lnTo>
                    <a:pt x="94534" y="142976"/>
                  </a:lnTo>
                  <a:lnTo>
                    <a:pt x="98742" y="150227"/>
                  </a:lnTo>
                  <a:lnTo>
                    <a:pt x="100260" y="151565"/>
                  </a:lnTo>
                  <a:lnTo>
                    <a:pt x="101273" y="151465"/>
                  </a:lnTo>
                  <a:lnTo>
                    <a:pt x="109169" y="140586"/>
                  </a:lnTo>
                  <a:lnTo>
                    <a:pt x="118096" y="102049"/>
                  </a:lnTo>
                  <a:lnTo>
                    <a:pt x="120554" y="64961"/>
                  </a:lnTo>
                  <a:lnTo>
                    <a:pt x="123625" y="36617"/>
                  </a:lnTo>
                  <a:lnTo>
                    <a:pt x="137398" y="270"/>
                  </a:lnTo>
                  <a:lnTo>
                    <a:pt x="137938" y="0"/>
                  </a:lnTo>
                  <a:lnTo>
                    <a:pt x="138297" y="813"/>
                  </a:lnTo>
                  <a:lnTo>
                    <a:pt x="138976" y="39482"/>
                  </a:lnTo>
                  <a:lnTo>
                    <a:pt x="139005" y="76913"/>
                  </a:lnTo>
                  <a:lnTo>
                    <a:pt x="143754" y="119424"/>
                  </a:lnTo>
                  <a:lnTo>
                    <a:pt x="151445" y="163438"/>
                  </a:lnTo>
                  <a:lnTo>
                    <a:pt x="160008" y="207899"/>
                  </a:lnTo>
                  <a:lnTo>
                    <a:pt x="173569" y="243011"/>
                  </a:lnTo>
                  <a:lnTo>
                    <a:pt x="196922" y="280549"/>
                  </a:lnTo>
                  <a:lnTo>
                    <a:pt x="228314" y="3090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09568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10) 3 types of weathering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899592" y="2060848"/>
            <a:ext cx="74168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Physical </a:t>
            </a:r>
          </a:p>
          <a:p>
            <a:r>
              <a:rPr lang="en-US" sz="5000" dirty="0" smtClean="0"/>
              <a:t>Chemical</a:t>
            </a:r>
          </a:p>
          <a:p>
            <a:r>
              <a:rPr lang="en-US" sz="5000" dirty="0" smtClean="0"/>
              <a:t>Biological</a:t>
            </a: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387213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11) 2 main forces that cause erosion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2" y="2060848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Wind and water</a:t>
            </a:r>
          </a:p>
          <a:p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279909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12) What does contour-cultivating do? What does it look like?</a:t>
            </a:r>
            <a:endParaRPr lang="en-CA" dirty="0"/>
          </a:p>
        </p:txBody>
      </p:sp>
      <p:sp>
        <p:nvSpPr>
          <p:cNvPr id="33" name="TextBox 32"/>
          <p:cNvSpPr txBox="1"/>
          <p:nvPr/>
        </p:nvSpPr>
        <p:spPr>
          <a:xfrm>
            <a:off x="899592" y="2060848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Slows down water from running down a hill</a:t>
            </a:r>
          </a:p>
          <a:p>
            <a:r>
              <a:rPr lang="en-US" sz="5000" dirty="0" smtClean="0"/>
              <a:t>Planting in rows perpendicular to hill</a:t>
            </a: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144115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13) What does terracing look like? What kind of erosion does it prevent, and how?</a:t>
            </a:r>
            <a:endParaRPr lang="en-CA" dirty="0"/>
          </a:p>
        </p:txBody>
      </p:sp>
      <p:sp>
        <p:nvSpPr>
          <p:cNvPr id="48" name="TextBox 47"/>
          <p:cNvSpPr txBox="1"/>
          <p:nvPr/>
        </p:nvSpPr>
        <p:spPr>
          <a:xfrm>
            <a:off x="827584" y="2060848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Hills cut into steps</a:t>
            </a:r>
            <a:r>
              <a:rPr lang="en-CA" sz="5000" dirty="0" smtClean="0"/>
              <a:t>, stops water running</a:t>
            </a: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131858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14) Name the four main steps in mining</a:t>
            </a:r>
            <a:endParaRPr lang="en-CA" dirty="0"/>
          </a:p>
        </p:txBody>
      </p:sp>
      <p:sp>
        <p:nvSpPr>
          <p:cNvPr id="79" name="TextBox 78"/>
          <p:cNvSpPr txBox="1"/>
          <p:nvPr/>
        </p:nvSpPr>
        <p:spPr>
          <a:xfrm>
            <a:off x="899592" y="2060848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Exploration</a:t>
            </a:r>
          </a:p>
          <a:p>
            <a:r>
              <a:rPr lang="en-US" sz="5000" dirty="0" smtClean="0"/>
              <a:t>Construction</a:t>
            </a:r>
            <a:r>
              <a:rPr lang="en-CA" sz="5000" dirty="0" smtClean="0"/>
              <a:t> and Planning</a:t>
            </a:r>
          </a:p>
          <a:p>
            <a:r>
              <a:rPr lang="en-US" sz="5000" dirty="0" smtClean="0"/>
              <a:t>Operations</a:t>
            </a:r>
          </a:p>
          <a:p>
            <a:r>
              <a:rPr lang="en-US" sz="5000" dirty="0" smtClean="0"/>
              <a:t>Cleanup</a:t>
            </a:r>
          </a:p>
        </p:txBody>
      </p:sp>
    </p:spTree>
    <p:extLst>
      <p:ext uri="{BB962C8B-B14F-4D97-AF65-F5344CB8AC3E}">
        <p14:creationId xmlns:p14="http://schemas.microsoft.com/office/powerpoint/2010/main" val="6783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15) What are the layers/horizons of soil? Describe each.</a:t>
            </a:r>
            <a:endParaRPr lang="en-CA" dirty="0"/>
          </a:p>
        </p:txBody>
      </p:sp>
      <p:sp>
        <p:nvSpPr>
          <p:cNvPr id="127" name="TextBox 126"/>
          <p:cNvSpPr txBox="1"/>
          <p:nvPr/>
        </p:nvSpPr>
        <p:spPr>
          <a:xfrm>
            <a:off x="899592" y="2060848"/>
            <a:ext cx="74168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– litter</a:t>
            </a:r>
          </a:p>
          <a:p>
            <a:r>
              <a:rPr lang="en-US" sz="5000" dirty="0" smtClean="0"/>
              <a:t>– topsoil</a:t>
            </a:r>
            <a:endParaRPr lang="en-US" sz="5000" dirty="0"/>
          </a:p>
          <a:p>
            <a:r>
              <a:rPr lang="en-US" sz="5000" dirty="0" smtClean="0"/>
              <a:t>– subsoil</a:t>
            </a:r>
          </a:p>
          <a:p>
            <a:r>
              <a:rPr lang="en-US" sz="5000" dirty="0" smtClean="0"/>
              <a:t>– regolith</a:t>
            </a:r>
          </a:p>
          <a:p>
            <a:r>
              <a:rPr lang="en-US" sz="5000" dirty="0" smtClean="0"/>
              <a:t>- bedrock</a:t>
            </a: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279239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80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16) What is the difference between black and brown soil zone?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060848"/>
            <a:ext cx="7128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Black – rich in nutrients/humus, cooler temperatures</a:t>
            </a:r>
          </a:p>
          <a:p>
            <a:r>
              <a:rPr lang="en-US" sz="2500" dirty="0" smtClean="0"/>
              <a:t>Brown – less nutrients, drier, more crop failure</a:t>
            </a:r>
            <a:endParaRPr lang="en-CA" sz="2500" dirty="0"/>
          </a:p>
        </p:txBody>
      </p:sp>
    </p:spTree>
    <p:extLst>
      <p:ext uri="{BB962C8B-B14F-4D97-AF65-F5344CB8AC3E}">
        <p14:creationId xmlns:p14="http://schemas.microsoft.com/office/powerpoint/2010/main" val="179994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17) What is the difference between black and grey soil?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772816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No nutrients, no decomposing organic matter, too much water leaches out nutrients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30201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Now – Earth’s Crust Test Topics for </a:t>
            </a:r>
            <a:r>
              <a:rPr lang="en-US" b="1" dirty="0" smtClean="0"/>
              <a:t>December 4th</a:t>
            </a:r>
            <a:r>
              <a:rPr lang="en-US" dirty="0" smtClean="0"/>
              <a:t/>
            </a:r>
            <a:br>
              <a:rPr lang="en-US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7332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Notebook notes on:</a:t>
            </a:r>
          </a:p>
          <a:p>
            <a:pPr lvl="1"/>
            <a:r>
              <a:rPr lang="en-US" dirty="0" smtClean="0"/>
              <a:t>Layers </a:t>
            </a:r>
            <a:r>
              <a:rPr lang="en-US" dirty="0" smtClean="0"/>
              <a:t>of the Earth</a:t>
            </a:r>
          </a:p>
          <a:p>
            <a:pPr lvl="1"/>
            <a:r>
              <a:rPr lang="en-US" dirty="0" smtClean="0"/>
              <a:t>Difference between rock and mineral</a:t>
            </a:r>
          </a:p>
          <a:p>
            <a:pPr lvl="1"/>
            <a:r>
              <a:rPr lang="en-US" dirty="0" smtClean="0"/>
              <a:t>3 types of rock and rock cycle </a:t>
            </a:r>
          </a:p>
          <a:p>
            <a:pPr lvl="1"/>
            <a:r>
              <a:rPr lang="en-US" dirty="0" smtClean="0"/>
              <a:t>Types of weathering and </a:t>
            </a:r>
            <a:r>
              <a:rPr lang="en-US" dirty="0" smtClean="0"/>
              <a:t>erosion</a:t>
            </a:r>
          </a:p>
          <a:p>
            <a:pPr lvl="1"/>
            <a:r>
              <a:rPr lang="en-US" dirty="0"/>
              <a:t>Layers of </a:t>
            </a:r>
            <a:r>
              <a:rPr lang="en-US" dirty="0" smtClean="0"/>
              <a:t>soil</a:t>
            </a: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Handouts</a:t>
            </a:r>
            <a:endParaRPr lang="en-US" u="sng" dirty="0" smtClean="0"/>
          </a:p>
          <a:p>
            <a:r>
              <a:rPr lang="en-US" i="1" dirty="0" smtClean="0"/>
              <a:t>Mining</a:t>
            </a:r>
          </a:p>
          <a:p>
            <a:pPr lvl="1"/>
            <a:r>
              <a:rPr lang="en-US" dirty="0" smtClean="0"/>
              <a:t>Vocabulary about mining</a:t>
            </a:r>
          </a:p>
          <a:p>
            <a:pPr lvl="1"/>
            <a:r>
              <a:rPr lang="en-US" dirty="0" smtClean="0"/>
              <a:t>Steps in the mining process</a:t>
            </a:r>
          </a:p>
          <a:p>
            <a:r>
              <a:rPr lang="en-US" i="1" dirty="0" smtClean="0"/>
              <a:t>“Soils in Manitoba”</a:t>
            </a:r>
            <a:endParaRPr lang="en-US" i="1" dirty="0" smtClean="0"/>
          </a:p>
          <a:p>
            <a:pPr lvl="1"/>
            <a:r>
              <a:rPr lang="en-US" dirty="0" smtClean="0"/>
              <a:t>Soil </a:t>
            </a:r>
            <a:r>
              <a:rPr lang="en-US" dirty="0" smtClean="0"/>
              <a:t>types (sand, silt, clay, loam, brown, black, grey) and </a:t>
            </a:r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Manitoba’s soil types (don’t have to memorize names)</a:t>
            </a:r>
            <a:endParaRPr lang="en-US" dirty="0" smtClean="0"/>
          </a:p>
          <a:p>
            <a:r>
              <a:rPr lang="en-US" i="1" dirty="0" smtClean="0"/>
              <a:t>“Type of Soil Erosion”</a:t>
            </a:r>
          </a:p>
          <a:p>
            <a:pPr lvl="1"/>
            <a:r>
              <a:rPr lang="en-US" dirty="0" smtClean="0"/>
              <a:t>Ways </a:t>
            </a:r>
            <a:r>
              <a:rPr lang="en-US" dirty="0" smtClean="0"/>
              <a:t>to prevent soil </a:t>
            </a:r>
            <a:r>
              <a:rPr lang="en-US" dirty="0" smtClean="0"/>
              <a:t>erosion</a:t>
            </a:r>
          </a:p>
          <a:p>
            <a:r>
              <a:rPr lang="en-US" i="1" dirty="0" smtClean="0"/>
              <a:t>Plate Tectonics</a:t>
            </a:r>
            <a:endParaRPr lang="en-US" i="1" dirty="0" smtClean="0"/>
          </a:p>
          <a:p>
            <a:pPr lvl="1"/>
            <a:r>
              <a:rPr lang="en-US" dirty="0" smtClean="0"/>
              <a:t>Machines used to create theory of plate tectonics</a:t>
            </a:r>
          </a:p>
          <a:p>
            <a:pPr lvl="1"/>
            <a:r>
              <a:rPr lang="en-US" dirty="0" smtClean="0"/>
              <a:t>How mountains/volcanoes/earthquakes/ridges/trenches form because of plates (be able to draw a diagram)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431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18) Name as many parts of soil as you can.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18739" y="1772816"/>
            <a:ext cx="7848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Decomposing plants/animals</a:t>
            </a:r>
          </a:p>
          <a:p>
            <a:r>
              <a:rPr lang="en-US" sz="2200" dirty="0" smtClean="0"/>
              <a:t>Leaves/twigs/loose organic matter</a:t>
            </a:r>
          </a:p>
          <a:p>
            <a:r>
              <a:rPr lang="en-US" sz="2200" dirty="0" smtClean="0"/>
              <a:t>Fungi/bacteria/worms</a:t>
            </a:r>
          </a:p>
          <a:p>
            <a:r>
              <a:rPr lang="en-US" sz="2200" dirty="0" smtClean="0"/>
              <a:t>Sediment (clay/loam/sand)</a:t>
            </a:r>
          </a:p>
          <a:p>
            <a:r>
              <a:rPr lang="en-US" sz="2200" dirty="0" smtClean="0"/>
              <a:t>Water</a:t>
            </a:r>
          </a:p>
          <a:p>
            <a:r>
              <a:rPr lang="en-US" sz="2200" dirty="0" smtClean="0"/>
              <a:t>Water </a:t>
            </a:r>
            <a:r>
              <a:rPr lang="en-US" sz="2200" dirty="0" err="1" smtClean="0"/>
              <a:t>vapour</a:t>
            </a:r>
            <a:endParaRPr lang="en-US" sz="2200" dirty="0" smtClean="0"/>
          </a:p>
          <a:p>
            <a:r>
              <a:rPr lang="en-US" sz="2200" dirty="0" smtClean="0"/>
              <a:t>Rock</a:t>
            </a:r>
          </a:p>
          <a:p>
            <a:r>
              <a:rPr lang="en-US" sz="2200" dirty="0" smtClean="0"/>
              <a:t>Air</a:t>
            </a:r>
          </a:p>
          <a:p>
            <a:r>
              <a:rPr lang="en-US" sz="2200" dirty="0" smtClean="0"/>
              <a:t>Nutrients/minerals</a:t>
            </a:r>
          </a:p>
          <a:p>
            <a:r>
              <a:rPr lang="en-US" sz="2200" dirty="0" smtClean="0"/>
              <a:t>roots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289866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19) What does a fathometer do? How did it help us understand plate tectonics?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Depth sounder</a:t>
            </a:r>
          </a:p>
          <a:p>
            <a:r>
              <a:rPr lang="en-US" dirty="0" smtClean="0"/>
              <a:t>Showed mountains underwater/not flat</a:t>
            </a:r>
            <a:r>
              <a:rPr lang="en-CA" dirty="0" smtClean="0"/>
              <a:t>/rocky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800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20) What are the 3 types of boundaries?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628800"/>
            <a:ext cx="70567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Convergent – subduction zones or forms mountains</a:t>
            </a:r>
          </a:p>
          <a:p>
            <a:r>
              <a:rPr lang="en-US" sz="2200" dirty="0" smtClean="0"/>
              <a:t>Divergent </a:t>
            </a:r>
          </a:p>
          <a:p>
            <a:r>
              <a:rPr lang="en-US" sz="2200" dirty="0" smtClean="0"/>
              <a:t>Transform</a:t>
            </a:r>
          </a:p>
          <a:p>
            <a:endParaRPr lang="en-US" sz="2200" dirty="0"/>
          </a:p>
          <a:p>
            <a:r>
              <a:rPr lang="en-US" sz="2200" b="1" dirty="0" smtClean="0"/>
              <a:t>Website</a:t>
            </a:r>
          </a:p>
          <a:p>
            <a:r>
              <a:rPr lang="en-CA" sz="2200" dirty="0"/>
              <a:t>https://phet.colorado.edu/en/simulation/plate-tectonics</a:t>
            </a:r>
          </a:p>
        </p:txBody>
      </p:sp>
    </p:spTree>
    <p:extLst>
      <p:ext uri="{BB962C8B-B14F-4D97-AF65-F5344CB8AC3E}">
        <p14:creationId xmlns:p14="http://schemas.microsoft.com/office/powerpoint/2010/main" val="290929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21) Explain how ocean rifts form?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Oceanic plates diverge, magma rises and forms new igneous rock</a:t>
            </a:r>
          </a:p>
          <a:p>
            <a:r>
              <a:rPr lang="en-US" dirty="0" smtClean="0"/>
              <a:t>The cooling magma makes rifts along the plate boundary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89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22) Explain how mountains are created?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Continental plate converges with continental plate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744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23) What is the difference between subduction and seafloor spreading?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Subduction – convergent</a:t>
            </a:r>
          </a:p>
          <a:p>
            <a:r>
              <a:rPr lang="en-US" dirty="0" smtClean="0"/>
              <a:t>Sea floor spreading - divergent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064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24) </a:t>
            </a:r>
            <a:r>
              <a:rPr lang="en-US" dirty="0"/>
              <a:t>What does a </a:t>
            </a:r>
            <a:r>
              <a:rPr lang="en-US" dirty="0" smtClean="0"/>
              <a:t>magnetometer do</a:t>
            </a:r>
            <a:r>
              <a:rPr lang="en-US" dirty="0"/>
              <a:t>? How did it help us understand plate tectonics?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magnetic field</a:t>
            </a:r>
          </a:p>
          <a:p>
            <a:r>
              <a:rPr lang="en-US" dirty="0" smtClean="0"/>
              <a:t>Showed us magma rises, cools, and moves away from rifts (middle of oceans)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424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25) </a:t>
            </a:r>
            <a:r>
              <a:rPr lang="en-US" dirty="0"/>
              <a:t>What does a </a:t>
            </a:r>
            <a:r>
              <a:rPr lang="en-US" dirty="0" smtClean="0"/>
              <a:t>submarine do</a:t>
            </a:r>
            <a:r>
              <a:rPr lang="en-US" dirty="0"/>
              <a:t>? How did it help us understand plate tectonics?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 it underwater</a:t>
            </a:r>
          </a:p>
          <a:p>
            <a:r>
              <a:rPr lang="en-US" dirty="0" smtClean="0"/>
              <a:t>Shows us oceanic crust rocks are younger than continental (got samples)</a:t>
            </a:r>
          </a:p>
          <a:p>
            <a:r>
              <a:rPr lang="en-US" dirty="0" smtClean="0"/>
              <a:t>Shows us ocean bottom is rough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281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26) What is the freeze/thaw cycle?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freezes in a crack and expands</a:t>
            </a:r>
            <a:r>
              <a:rPr lang="en-CA" dirty="0" smtClean="0"/>
              <a:t>, breaking rock</a:t>
            </a:r>
          </a:p>
          <a:p>
            <a:r>
              <a:rPr lang="en-US" dirty="0" smtClean="0"/>
              <a:t>Then ice melts, and water fills in the crack</a:t>
            </a:r>
          </a:p>
          <a:p>
            <a:r>
              <a:rPr lang="en-US" dirty="0" smtClean="0"/>
              <a:t>Water freezes, expanding the crack even more,</a:t>
            </a:r>
          </a:p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9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27) What are 2 things that could physically weather a rock? Chemically weather? Biologically weather? (2 each)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339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4 layers of the Earth, from surface to middle?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060848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Crust</a:t>
            </a:r>
          </a:p>
          <a:p>
            <a:r>
              <a:rPr lang="en-US" sz="5000" dirty="0" smtClean="0"/>
              <a:t>Mantle</a:t>
            </a:r>
          </a:p>
          <a:p>
            <a:r>
              <a:rPr lang="en-US" sz="5000" dirty="0" smtClean="0"/>
              <a:t>Outer core </a:t>
            </a:r>
          </a:p>
          <a:p>
            <a:r>
              <a:rPr lang="en-US" sz="5000" dirty="0" smtClean="0"/>
              <a:t>Inner core</a:t>
            </a: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97693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28) Order the following from smallest to largest particle size?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Sand</a:t>
            </a:r>
          </a:p>
          <a:p>
            <a:r>
              <a:rPr lang="en-US" dirty="0" smtClean="0"/>
              <a:t>Clay</a:t>
            </a:r>
          </a:p>
          <a:p>
            <a:r>
              <a:rPr lang="en-US" dirty="0" smtClean="0"/>
              <a:t>Silty</a:t>
            </a:r>
          </a:p>
          <a:p>
            <a:r>
              <a:rPr lang="en-US" dirty="0" smtClean="0"/>
              <a:t>rocky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483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Scattegories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Name a layer of the Earth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something that causes of physical weathering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</a:t>
            </a:r>
            <a:r>
              <a:rPr lang="en-US" dirty="0"/>
              <a:t>something that causes chemical </a:t>
            </a:r>
            <a:r>
              <a:rPr lang="en-US" dirty="0" smtClean="0"/>
              <a:t>weathering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</a:t>
            </a:r>
            <a:r>
              <a:rPr lang="en-US" dirty="0"/>
              <a:t>something that causes biological </a:t>
            </a:r>
            <a:r>
              <a:rPr lang="en-US" dirty="0" smtClean="0"/>
              <a:t>weathering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an igneous rock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a sedimentary rock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a metamorphic rock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722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Scattegories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mining: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something that happens during the exploration and feasibility phase.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dirty="0"/>
              <a:t>Name something that happens during the </a:t>
            </a:r>
            <a:r>
              <a:rPr lang="en-US" dirty="0" smtClean="0"/>
              <a:t>planning and construction phase.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dirty="0"/>
              <a:t>Name something that happens during the </a:t>
            </a:r>
            <a:r>
              <a:rPr lang="en-US" dirty="0" smtClean="0"/>
              <a:t>operations phase</a:t>
            </a:r>
            <a:r>
              <a:rPr 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dirty="0"/>
              <a:t>Name something that happens during the </a:t>
            </a:r>
            <a:r>
              <a:rPr lang="en-US" dirty="0" smtClean="0"/>
              <a:t>cleanup phase</a:t>
            </a:r>
            <a:r>
              <a:rPr 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94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Scattegories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is one of the three types of soil erosion?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is a way to prevent water erosion?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is one way to prevent wind erosion?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a layer of soil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one of the soil zones.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a particle size for soil.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5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Name a technology that helped us to understand plate tectonics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a physical feature that is created by plate tectonics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a type of plate boundary.</a:t>
            </a:r>
            <a:endParaRPr lang="en-CA" dirty="0" smtClean="0"/>
          </a:p>
          <a:p>
            <a:pPr marL="514350" indent="-514350">
              <a:buAutoNum type="arabicParenR"/>
            </a:pPr>
            <a:r>
              <a:rPr lang="en-US" dirty="0" smtClean="0"/>
              <a:t>Name one transformation in the rock cycle</a:t>
            </a:r>
          </a:p>
          <a:p>
            <a:pPr marL="514350" indent="-514350"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276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Name a person who helped discover part of the theory of plate tectonics.</a:t>
            </a:r>
          </a:p>
          <a:p>
            <a:pPr marL="514350" indent="-514350">
              <a:buAutoNum type="arabicParenR"/>
            </a:pPr>
            <a:r>
              <a:rPr lang="en-US" dirty="0" smtClean="0"/>
              <a:t>Type of plate boundary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a type of soil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a </a:t>
            </a:r>
            <a:r>
              <a:rPr lang="en-US" dirty="0" err="1" smtClean="0"/>
              <a:t>disadvange</a:t>
            </a:r>
            <a:r>
              <a:rPr lang="en-US" dirty="0" smtClean="0"/>
              <a:t> of mining in an area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an advantage of mining in an area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one of the three types of mining.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one of the metric system prefixes</a:t>
            </a:r>
          </a:p>
          <a:p>
            <a:pPr marL="514350" indent="-514350">
              <a:buAutoNum type="arabicParenR"/>
            </a:pPr>
            <a:r>
              <a:rPr lang="en-US" dirty="0" smtClean="0"/>
              <a:t>Name a rule in the lab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a scientific question (2)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is a disadvantage of artisanal mining</a:t>
            </a:r>
          </a:p>
          <a:p>
            <a:pPr marL="514350" indent="-514350">
              <a:buAutoNum type="arabicParenR"/>
            </a:pPr>
            <a:r>
              <a:rPr lang="en-US" dirty="0"/>
              <a:t> </a:t>
            </a:r>
            <a:r>
              <a:rPr lang="en-US" dirty="0" smtClean="0"/>
              <a:t>Write a properly worded hypothesis (2)</a:t>
            </a:r>
          </a:p>
          <a:p>
            <a:pPr marL="514350" indent="-514350">
              <a:buAutoNum type="arabicParenR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04175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Erosion happens faster when what is removed from the Earth by humans?</a:t>
            </a:r>
          </a:p>
          <a:p>
            <a:pPr marL="514350" indent="-514350">
              <a:buAutoNum type="arabicParenR"/>
            </a:pPr>
            <a:r>
              <a:rPr lang="en-US" dirty="0" smtClean="0"/>
              <a:t>Wind erosion strips the land of what two parts of soil?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are 3 things that help replace topsoil?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happens to tiny channels of water on hills, and how does it affect erosion?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55039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is sheet erosion?</a:t>
            </a:r>
          </a:p>
          <a:p>
            <a:r>
              <a:rPr lang="en-US" dirty="0" smtClean="0"/>
              <a:t>Explain two ways water erosion can be reduced?</a:t>
            </a:r>
          </a:p>
          <a:p>
            <a:r>
              <a:rPr lang="en-US" dirty="0"/>
              <a:t>Explain two ways </a:t>
            </a:r>
            <a:r>
              <a:rPr lang="en-US" dirty="0" smtClean="0"/>
              <a:t>wind </a:t>
            </a:r>
            <a:r>
              <a:rPr lang="en-US" dirty="0"/>
              <a:t>erosion can be reduced</a:t>
            </a:r>
            <a:r>
              <a:rPr lang="en-US" dirty="0" smtClean="0"/>
              <a:t>?</a:t>
            </a:r>
          </a:p>
          <a:p>
            <a:r>
              <a:rPr lang="en-US" dirty="0"/>
              <a:t>What is the difference </a:t>
            </a:r>
            <a:br>
              <a:rPr lang="en-US" dirty="0"/>
            </a:br>
            <a:r>
              <a:rPr lang="en-US" dirty="0"/>
              <a:t>between perennials and </a:t>
            </a:r>
            <a:br>
              <a:rPr lang="en-US" dirty="0"/>
            </a:br>
            <a:r>
              <a:rPr lang="en-US" dirty="0"/>
              <a:t>annuals? (types of plants) </a:t>
            </a:r>
            <a:br>
              <a:rPr lang="en-US" dirty="0"/>
            </a:br>
            <a:r>
              <a:rPr lang="en-US" dirty="0"/>
              <a:t>Give an example of a </a:t>
            </a:r>
            <a:br>
              <a:rPr lang="en-US" dirty="0"/>
            </a:br>
            <a:r>
              <a:rPr lang="en-US" dirty="0"/>
              <a:t>perennial plant farmers will </a:t>
            </a:r>
            <a:br>
              <a:rPr lang="en-US" dirty="0"/>
            </a:br>
            <a:r>
              <a:rPr lang="en-US" dirty="0"/>
              <a:t>use to reduce erosion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79176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are 3 factors that must</a:t>
            </a:r>
          </a:p>
          <a:p>
            <a:r>
              <a:rPr lang="en-CA" dirty="0"/>
              <a:t>be considered when deciding</a:t>
            </a:r>
          </a:p>
          <a:p>
            <a:r>
              <a:rPr lang="en-US" dirty="0"/>
              <a:t>on a new method to help</a:t>
            </a:r>
          </a:p>
          <a:p>
            <a:r>
              <a:rPr lang="en-CA" dirty="0"/>
              <a:t>prevent soil erosion</a:t>
            </a:r>
            <a:r>
              <a:rPr lang="en-CA" dirty="0" smtClean="0"/>
              <a:t>?</a:t>
            </a:r>
          </a:p>
          <a:p>
            <a:r>
              <a:rPr lang="en-US" dirty="0"/>
              <a:t>Why did people not care in the</a:t>
            </a:r>
          </a:p>
          <a:p>
            <a:r>
              <a:rPr lang="en-US" dirty="0"/>
              <a:t>past as much about soil erosion?</a:t>
            </a:r>
          </a:p>
          <a:p>
            <a:r>
              <a:rPr lang="en-US" dirty="0"/>
              <a:t>What are ALL the sources that plants</a:t>
            </a:r>
          </a:p>
          <a:p>
            <a:r>
              <a:rPr lang="en-CA" dirty="0"/>
              <a:t>get their energy from?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69466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are the two paths that plants</a:t>
            </a:r>
          </a:p>
          <a:p>
            <a:r>
              <a:rPr lang="en-US" dirty="0"/>
              <a:t>can take to turn back into soil?</a:t>
            </a:r>
          </a:p>
          <a:p>
            <a:r>
              <a:rPr lang="en-US" dirty="0"/>
              <a:t>Describe the relative particle size, air space, and ability to hold water of clay soil.</a:t>
            </a:r>
          </a:p>
          <a:p>
            <a:r>
              <a:rPr lang="en-US" dirty="0"/>
              <a:t>Describe the relative particle size, </a:t>
            </a:r>
          </a:p>
          <a:p>
            <a:r>
              <a:rPr lang="en-US" dirty="0"/>
              <a:t>air space, and ability to hold water of sandy soil.</a:t>
            </a:r>
          </a:p>
          <a:p>
            <a:r>
              <a:rPr lang="en-US" dirty="0"/>
              <a:t>Describe the relative particle size, </a:t>
            </a:r>
          </a:p>
          <a:p>
            <a:r>
              <a:rPr lang="en-US" dirty="0"/>
              <a:t>air space, and ability to hold water of loam soil.</a:t>
            </a:r>
          </a:p>
          <a:p>
            <a:r>
              <a:rPr lang="en-US" dirty="0"/>
              <a:t>Why is it a good thing that soil particles</a:t>
            </a:r>
          </a:p>
          <a:p>
            <a:r>
              <a:rPr lang="en-US" dirty="0"/>
              <a:t>are not a regular shape such as rectangles?</a:t>
            </a:r>
          </a:p>
          <a:p>
            <a:r>
              <a:rPr lang="en-US" dirty="0"/>
              <a:t>What fills the gaps in soil?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284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2) Which layer is the hottest? Which is the thickest?</a:t>
            </a:r>
            <a:endParaRPr lang="en-CA" dirty="0"/>
          </a:p>
        </p:txBody>
      </p:sp>
      <p:sp>
        <p:nvSpPr>
          <p:cNvPr id="46" name="TextBox 45"/>
          <p:cNvSpPr txBox="1"/>
          <p:nvPr/>
        </p:nvSpPr>
        <p:spPr>
          <a:xfrm>
            <a:off x="899592" y="2060848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Hottest – inner core</a:t>
            </a:r>
          </a:p>
          <a:p>
            <a:r>
              <a:rPr lang="en-US" sz="5000" dirty="0" smtClean="0"/>
              <a:t>Thickest - mantle</a:t>
            </a: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97082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2 things that decaying organic matter does for soil?</a:t>
            </a:r>
          </a:p>
          <a:p>
            <a:r>
              <a:rPr lang="en-US" dirty="0"/>
              <a:t>Name the 5 soil zones in Manitoba</a:t>
            </a:r>
          </a:p>
          <a:p>
            <a:r>
              <a:rPr lang="en-US" dirty="0"/>
              <a:t>Brown soil zones exist in what climate?</a:t>
            </a:r>
          </a:p>
          <a:p>
            <a:r>
              <a:rPr lang="en-US" dirty="0"/>
              <a:t>Black soil zones exist in what climate?</a:t>
            </a:r>
          </a:p>
          <a:p>
            <a:r>
              <a:rPr lang="en-US" dirty="0"/>
              <a:t>Grey soil zones exist in what climate?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1218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brown soil zones ideal for agriculture? Explain</a:t>
            </a:r>
          </a:p>
          <a:p>
            <a:r>
              <a:rPr lang="en-US" dirty="0"/>
              <a:t>Are black soil zones ideal for </a:t>
            </a:r>
            <a:br>
              <a:rPr lang="en-US" dirty="0"/>
            </a:br>
            <a:r>
              <a:rPr lang="en-US" dirty="0"/>
              <a:t>agriculture? Explain</a:t>
            </a:r>
          </a:p>
          <a:p>
            <a:r>
              <a:rPr lang="en-US" dirty="0"/>
              <a:t>Are grey soil zones ideal for agriculture? Explain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58827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be the best area of Manitoba</a:t>
            </a:r>
          </a:p>
          <a:p>
            <a:r>
              <a:rPr lang="en-US" dirty="0"/>
              <a:t>to farm in (relative area, North, Northwest...)</a:t>
            </a:r>
          </a:p>
          <a:p>
            <a:endParaRPr lang="en-US" dirty="0" smtClean="0"/>
          </a:p>
          <a:p>
            <a:r>
              <a:rPr lang="en-US" dirty="0"/>
              <a:t>Put these terms in order from top (surface) downwards</a:t>
            </a:r>
          </a:p>
          <a:p>
            <a:endParaRPr lang="en-CA" dirty="0"/>
          </a:p>
          <a:p>
            <a:r>
              <a:rPr lang="en-CA" dirty="0"/>
              <a:t>Bedrock, litter, subsoil, topsoil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11256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is the difference between the topsoil and </a:t>
            </a:r>
            <a:br>
              <a:rPr lang="en-US" dirty="0"/>
            </a:br>
            <a:r>
              <a:rPr lang="en-US" dirty="0"/>
              <a:t>the subsoil?</a:t>
            </a:r>
          </a:p>
          <a:p>
            <a:r>
              <a:rPr lang="en-US" dirty="0"/>
              <a:t>What are the advantages and disadvantages of </a:t>
            </a:r>
            <a:br>
              <a:rPr lang="en-US" dirty="0"/>
            </a:br>
            <a:r>
              <a:rPr lang="en-US" dirty="0"/>
              <a:t>the small air pocket size in clay soil?</a:t>
            </a:r>
          </a:p>
          <a:p>
            <a:r>
              <a:rPr lang="en-US" dirty="0"/>
              <a:t>What are the advantages and disadvantages of </a:t>
            </a:r>
            <a:br>
              <a:rPr lang="en-US" dirty="0"/>
            </a:br>
            <a:r>
              <a:rPr lang="en-US" dirty="0"/>
              <a:t>the small air pocket size in sandy soil?</a:t>
            </a:r>
          </a:p>
          <a:p>
            <a:r>
              <a:rPr lang="en-US" dirty="0"/>
              <a:t>What kind of soil would be good for cacti, which </a:t>
            </a:r>
            <a:br>
              <a:rPr lang="en-US" dirty="0"/>
            </a:br>
            <a:r>
              <a:rPr lang="en-US" dirty="0"/>
              <a:t>grow in the desert where there is very little </a:t>
            </a:r>
            <a:br>
              <a:rPr lang="en-US" dirty="0"/>
            </a:br>
            <a:r>
              <a:rPr lang="en-US" dirty="0"/>
              <a:t>moisture? Why?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8403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Why do we say that soil is the link between</a:t>
            </a:r>
          </a:p>
          <a:p>
            <a:r>
              <a:rPr lang="en-US" dirty="0"/>
              <a:t>the organic (living) and inorganic (mineral/rock/</a:t>
            </a:r>
            <a:br>
              <a:rPr lang="en-US" dirty="0"/>
            </a:br>
            <a:r>
              <a:rPr lang="en-US" dirty="0"/>
              <a:t>chemical) worlds?</a:t>
            </a:r>
          </a:p>
          <a:p>
            <a:r>
              <a:rPr lang="en-US" dirty="0"/>
              <a:t>If you lived in a dry climate, what sorts of </a:t>
            </a:r>
            <a:br>
              <a:rPr lang="en-US" dirty="0"/>
            </a:br>
            <a:r>
              <a:rPr lang="en-US" dirty="0"/>
              <a:t>methods would you use to prevent soil erosion?</a:t>
            </a:r>
          </a:p>
          <a:p>
            <a:r>
              <a:rPr lang="en-US" dirty="0"/>
              <a:t>If you lived in a rainy climate, what sorts of </a:t>
            </a:r>
            <a:br>
              <a:rPr lang="en-US" dirty="0"/>
            </a:br>
            <a:r>
              <a:rPr lang="en-US" dirty="0"/>
              <a:t>methods would you use to prevent soil erosion?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65122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you lived in a mountain area with no rain, what </a:t>
            </a:r>
            <a:br>
              <a:rPr lang="en-US" dirty="0"/>
            </a:br>
            <a:r>
              <a:rPr lang="en-US" dirty="0"/>
              <a:t>sorts of methods would you use to prevent soil </a:t>
            </a:r>
            <a:br>
              <a:rPr lang="en-US" dirty="0"/>
            </a:br>
            <a:r>
              <a:rPr lang="en-US" dirty="0"/>
              <a:t>erosion?</a:t>
            </a:r>
          </a:p>
          <a:p>
            <a:r>
              <a:rPr lang="en-US" dirty="0"/>
              <a:t>If you lived in a mountain area with lots of rain, </a:t>
            </a:r>
            <a:br>
              <a:rPr lang="en-US" dirty="0"/>
            </a:br>
            <a:r>
              <a:rPr lang="en-US" dirty="0"/>
              <a:t>what sorts of methods would you use to prevent </a:t>
            </a:r>
            <a:br>
              <a:rPr lang="en-US" dirty="0"/>
            </a:br>
            <a:r>
              <a:rPr lang="en-US" dirty="0"/>
              <a:t>soil erosion?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871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3) What is the difference between a rock and a mineral?</a:t>
            </a:r>
            <a:endParaRPr lang="en-CA" dirty="0"/>
          </a:p>
        </p:txBody>
      </p:sp>
      <p:sp>
        <p:nvSpPr>
          <p:cNvPr id="57" name="TextBox 56"/>
          <p:cNvSpPr txBox="1"/>
          <p:nvPr/>
        </p:nvSpPr>
        <p:spPr>
          <a:xfrm>
            <a:off x="899592" y="2060848"/>
            <a:ext cx="74168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Mineral – inorganic solid</a:t>
            </a:r>
          </a:p>
          <a:p>
            <a:r>
              <a:rPr lang="en-US" sz="5000" dirty="0" smtClean="0"/>
              <a:t>Rock – collection of minerals</a:t>
            </a: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197934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What are the 3 types of rock?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060848"/>
            <a:ext cx="74168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Igneous</a:t>
            </a:r>
          </a:p>
          <a:p>
            <a:r>
              <a:rPr lang="en-US" sz="5000" dirty="0" smtClean="0"/>
              <a:t>Sedimentary</a:t>
            </a:r>
          </a:p>
          <a:p>
            <a:r>
              <a:rPr lang="en-US" sz="5000" dirty="0" smtClean="0"/>
              <a:t>Metamorphic</a:t>
            </a: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157431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5) What is the difference between intrusive and extrusive igneous rock?</a:t>
            </a:r>
            <a:endParaRPr lang="en-CA" dirty="0"/>
          </a:p>
        </p:txBody>
      </p:sp>
      <p:sp>
        <p:nvSpPr>
          <p:cNvPr id="72" name="TextBox 71"/>
          <p:cNvSpPr txBox="1"/>
          <p:nvPr/>
        </p:nvSpPr>
        <p:spPr>
          <a:xfrm>
            <a:off x="899592" y="2060848"/>
            <a:ext cx="74168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Intrusive – cools slowly underground (big crystals)</a:t>
            </a:r>
          </a:p>
          <a:p>
            <a:r>
              <a:rPr lang="en-US" sz="5000" dirty="0" smtClean="0"/>
              <a:t>Extrusive – cools quickly above ground (small crystals)</a:t>
            </a: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137201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6) Which two types of rock are found on the bottoms of oceans? How?</a:t>
            </a:r>
            <a:endParaRPr lang="en-CA" dirty="0"/>
          </a:p>
        </p:txBody>
      </p:sp>
      <p:sp>
        <p:nvSpPr>
          <p:cNvPr id="88" name="TextBox 87"/>
          <p:cNvSpPr txBox="1"/>
          <p:nvPr/>
        </p:nvSpPr>
        <p:spPr>
          <a:xfrm>
            <a:off x="899592" y="2060848"/>
            <a:ext cx="74168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Igneous – from plates spreading</a:t>
            </a:r>
          </a:p>
          <a:p>
            <a:r>
              <a:rPr lang="en-US" sz="5000" dirty="0" smtClean="0"/>
              <a:t>Sedimentary – from sediment cementing and compacting</a:t>
            </a: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423943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7) Which rock might have decomposing organic plants/animals that got buried in the sediment?</a:t>
            </a:r>
            <a:endParaRPr lang="en-CA" dirty="0"/>
          </a:p>
        </p:txBody>
      </p:sp>
      <p:sp>
        <p:nvSpPr>
          <p:cNvPr id="65" name="TextBox 64"/>
          <p:cNvSpPr txBox="1"/>
          <p:nvPr/>
        </p:nvSpPr>
        <p:spPr>
          <a:xfrm>
            <a:off x="899592" y="2060848"/>
            <a:ext cx="74168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Sedimentary</a:t>
            </a:r>
            <a:endParaRPr lang="en-CA" sz="5000" dirty="0"/>
          </a:p>
        </p:txBody>
      </p:sp>
      <p:sp>
        <p:nvSpPr>
          <p:cNvPr id="31" name="SMARTInkShape-1"/>
          <p:cNvSpPr/>
          <p:nvPr/>
        </p:nvSpPr>
        <p:spPr>
          <a:xfrm>
            <a:off x="2962207" y="674977"/>
            <a:ext cx="2450" cy="3680"/>
          </a:xfrm>
          <a:custGeom>
            <a:avLst/>
            <a:gdLst/>
            <a:ahLst/>
            <a:cxnLst/>
            <a:rect l="0" t="0" r="0" b="0"/>
            <a:pathLst>
              <a:path w="2450" h="3680">
                <a:moveTo>
                  <a:pt x="0" y="0"/>
                </a:moveTo>
                <a:lnTo>
                  <a:pt x="2449" y="367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47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1584</Words>
  <Application>Microsoft Office PowerPoint</Application>
  <PresentationFormat>On-screen Show (4:3)</PresentationFormat>
  <Paragraphs>207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Calibri</vt:lpstr>
      <vt:lpstr>Office Theme</vt:lpstr>
      <vt:lpstr>Earth’s Crust topics</vt:lpstr>
      <vt:lpstr>Do Now – Earth’s Crust Test Topics for December 4th </vt:lpstr>
      <vt:lpstr>What are the 4 layers of the Earth, from surface to middle?</vt:lpstr>
      <vt:lpstr>2) Which layer is the hottest? Which is the thickest?</vt:lpstr>
      <vt:lpstr>3) What is the difference between a rock and a mineral?</vt:lpstr>
      <vt:lpstr>4) What are the 3 types of rock?</vt:lpstr>
      <vt:lpstr>5) What is the difference between intrusive and extrusive igneous rock?</vt:lpstr>
      <vt:lpstr>6) Which two types of rock are found on the bottoms of oceans? How?</vt:lpstr>
      <vt:lpstr>7) Which rock might have decomposing organic plants/animals that got buried in the sediment?</vt:lpstr>
      <vt:lpstr>8) What two things does it take to fuse a rock into metamorphic rock? Where does this happen?</vt:lpstr>
      <vt:lpstr>9) Draw a diagram with arrows showing how you could get from metamorphic rock to sedimentary rock. Label the arrow with what process is taking place?</vt:lpstr>
      <vt:lpstr>10) 3 types of weathering</vt:lpstr>
      <vt:lpstr>11) 2 main forces that cause erosion</vt:lpstr>
      <vt:lpstr>12) What does contour-cultivating do? What does it look like?</vt:lpstr>
      <vt:lpstr>13) What does terracing look like? What kind of erosion does it prevent, and how?</vt:lpstr>
      <vt:lpstr>14) Name the four main steps in mining</vt:lpstr>
      <vt:lpstr>15) What are the layers/horizons of soil? Describe each.</vt:lpstr>
      <vt:lpstr>16) What is the difference between black and brown soil zone?</vt:lpstr>
      <vt:lpstr>17) What is the difference between black and grey soil?</vt:lpstr>
      <vt:lpstr>18) Name as many parts of soil as you can.</vt:lpstr>
      <vt:lpstr>19) What does a fathometer do? How did it help us understand plate tectonics?</vt:lpstr>
      <vt:lpstr>20) What are the 3 types of boundaries?</vt:lpstr>
      <vt:lpstr>21) Explain how ocean rifts form?</vt:lpstr>
      <vt:lpstr>22) Explain how mountains are created?</vt:lpstr>
      <vt:lpstr>23) What is the difference between subduction and seafloor spreading?</vt:lpstr>
      <vt:lpstr>24) What does a magnetometer do? How did it help us understand plate tectonics?</vt:lpstr>
      <vt:lpstr>25) What does a submarine do? How did it help us understand plate tectonics?</vt:lpstr>
      <vt:lpstr>26) What is the freeze/thaw cycle?</vt:lpstr>
      <vt:lpstr>27) What are 2 things that could physically weather a rock? Chemically weather? Biologically weather? (2 each)</vt:lpstr>
      <vt:lpstr>28) Order the following from smallest to largest particle size?</vt:lpstr>
      <vt:lpstr>Scattegories</vt:lpstr>
      <vt:lpstr>Scattegories</vt:lpstr>
      <vt:lpstr>Scattegories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Earth’s Crust topics</dc:title>
  <dc:creator>Will2 Toni</dc:creator>
  <cp:lastModifiedBy>teacher</cp:lastModifiedBy>
  <cp:revision>41</cp:revision>
  <dcterms:created xsi:type="dcterms:W3CDTF">2015-12-08T14:03:27Z</dcterms:created>
  <dcterms:modified xsi:type="dcterms:W3CDTF">2020-11-26T14:05:13Z</dcterms:modified>
</cp:coreProperties>
</file>